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mane khalil" userId="5e43b17c5df9c1a6" providerId="LiveId" clId="{B4312AD1-57D4-4C1F-843D-B31A8389821A}"/>
    <pc:docChg chg="undo redo custSel addSld delSld modSld sldOrd">
      <pc:chgData name="otmane khalil" userId="5e43b17c5df9c1a6" providerId="LiveId" clId="{B4312AD1-57D4-4C1F-843D-B31A8389821A}" dt="2022-12-21T21:09:20.519" v="741" actId="47"/>
      <pc:docMkLst>
        <pc:docMk/>
      </pc:docMkLst>
      <pc:sldChg chg="addSp delSp modSp mod delAnim modAnim">
        <pc:chgData name="otmane khalil" userId="5e43b17c5df9c1a6" providerId="LiveId" clId="{B4312AD1-57D4-4C1F-843D-B31A8389821A}" dt="2022-12-21T15:08:25.690" v="46" actId="1076"/>
        <pc:sldMkLst>
          <pc:docMk/>
          <pc:sldMk cId="1085199279" sldId="258"/>
        </pc:sldMkLst>
        <pc:spChg chg="del mod">
          <ac:chgData name="otmane khalil" userId="5e43b17c5df9c1a6" providerId="LiveId" clId="{B4312AD1-57D4-4C1F-843D-B31A8389821A}" dt="2022-12-21T15:07:29.503" v="35" actId="478"/>
          <ac:spMkLst>
            <pc:docMk/>
            <pc:sldMk cId="1085199279" sldId="258"/>
            <ac:spMk id="14" creationId="{5329380C-A78B-DBC1-1CE4-467A62B493C9}"/>
          </ac:spMkLst>
        </pc:spChg>
        <pc:spChg chg="del mod">
          <ac:chgData name="otmane khalil" userId="5e43b17c5df9c1a6" providerId="LiveId" clId="{B4312AD1-57D4-4C1F-843D-B31A8389821A}" dt="2022-12-21T15:07:31.434" v="36" actId="478"/>
          <ac:spMkLst>
            <pc:docMk/>
            <pc:sldMk cId="1085199279" sldId="258"/>
            <ac:spMk id="16" creationId="{E199C74C-340F-FD7B-DFB7-8F5C21891169}"/>
          </ac:spMkLst>
        </pc:spChg>
        <pc:spChg chg="mod">
          <ac:chgData name="otmane khalil" userId="5e43b17c5df9c1a6" providerId="LiveId" clId="{B4312AD1-57D4-4C1F-843D-B31A8389821A}" dt="2022-12-21T15:08:25.690" v="46" actId="1076"/>
          <ac:spMkLst>
            <pc:docMk/>
            <pc:sldMk cId="1085199279" sldId="258"/>
            <ac:spMk id="17" creationId="{C2172258-AA44-AD8D-4DAA-FB2AD6936E5F}"/>
          </ac:spMkLst>
        </pc:spChg>
        <pc:spChg chg="mod">
          <ac:chgData name="otmane khalil" userId="5e43b17c5df9c1a6" providerId="LiveId" clId="{B4312AD1-57D4-4C1F-843D-B31A8389821A}" dt="2022-12-21T15:08:14.625" v="45" actId="1076"/>
          <ac:spMkLst>
            <pc:docMk/>
            <pc:sldMk cId="1085199279" sldId="258"/>
            <ac:spMk id="18" creationId="{B9196104-6D9A-0C0B-D7DB-B5308DD1DEA3}"/>
          </ac:spMkLst>
        </pc:spChg>
        <pc:picChg chg="add mod">
          <ac:chgData name="otmane khalil" userId="5e43b17c5df9c1a6" providerId="LiveId" clId="{B4312AD1-57D4-4C1F-843D-B31A8389821A}" dt="2022-12-21T15:04:36.579" v="29" actId="1076"/>
          <ac:picMkLst>
            <pc:docMk/>
            <pc:sldMk cId="1085199279" sldId="258"/>
            <ac:picMk id="4" creationId="{057508B5-3D2E-F391-6187-1650AFC929A7}"/>
          </ac:picMkLst>
        </pc:picChg>
        <pc:picChg chg="add mod">
          <ac:chgData name="otmane khalil" userId="5e43b17c5df9c1a6" providerId="LiveId" clId="{B4312AD1-57D4-4C1F-843D-B31A8389821A}" dt="2022-12-21T15:07:49.347" v="42" actId="1076"/>
          <ac:picMkLst>
            <pc:docMk/>
            <pc:sldMk cId="1085199279" sldId="258"/>
            <ac:picMk id="7" creationId="{7DE2977A-1EDA-AC97-0219-6B6F0A643C62}"/>
          </ac:picMkLst>
        </pc:picChg>
        <pc:cxnChg chg="mod">
          <ac:chgData name="otmane khalil" userId="5e43b17c5df9c1a6" providerId="LiveId" clId="{B4312AD1-57D4-4C1F-843D-B31A8389821A}" dt="2022-12-21T13:41:26.480" v="8" actId="1076"/>
          <ac:cxnSpMkLst>
            <pc:docMk/>
            <pc:sldMk cId="1085199279" sldId="258"/>
            <ac:cxnSpMk id="13" creationId="{8740585A-526A-31F9-7345-0271F3CF91B1}"/>
          </ac:cxnSpMkLst>
        </pc:cxnChg>
        <pc:cxnChg chg="mod">
          <ac:chgData name="otmane khalil" userId="5e43b17c5df9c1a6" providerId="LiveId" clId="{B4312AD1-57D4-4C1F-843D-B31A8389821A}" dt="2022-12-21T13:40:00.290" v="3" actId="1076"/>
          <ac:cxnSpMkLst>
            <pc:docMk/>
            <pc:sldMk cId="1085199279" sldId="258"/>
            <ac:cxnSpMk id="15" creationId="{266D0E15-7112-8BDE-DDE5-CD7ADA12B4B9}"/>
          </ac:cxnSpMkLst>
        </pc:cxnChg>
      </pc:sldChg>
      <pc:sldChg chg="addSp delSp modSp mod">
        <pc:chgData name="otmane khalil" userId="5e43b17c5df9c1a6" providerId="LiveId" clId="{B4312AD1-57D4-4C1F-843D-B31A8389821A}" dt="2022-12-21T19:23:53.183" v="211" actId="1076"/>
        <pc:sldMkLst>
          <pc:docMk/>
          <pc:sldMk cId="2539517251" sldId="259"/>
        </pc:sldMkLst>
        <pc:spChg chg="mod">
          <ac:chgData name="otmane khalil" userId="5e43b17c5df9c1a6" providerId="LiveId" clId="{B4312AD1-57D4-4C1F-843D-B31A8389821A}" dt="2022-12-21T19:23:53.183" v="211" actId="1076"/>
          <ac:spMkLst>
            <pc:docMk/>
            <pc:sldMk cId="2539517251" sldId="259"/>
            <ac:spMk id="33" creationId="{A2E6F848-51F3-6B94-8E9A-E02730A76D70}"/>
          </ac:spMkLst>
        </pc:spChg>
        <pc:picChg chg="add mod">
          <ac:chgData name="otmane khalil" userId="5e43b17c5df9c1a6" providerId="LiveId" clId="{B4312AD1-57D4-4C1F-843D-B31A8389821A}" dt="2022-12-21T19:23:34.949" v="210" actId="14100"/>
          <ac:picMkLst>
            <pc:docMk/>
            <pc:sldMk cId="2539517251" sldId="259"/>
            <ac:picMk id="3" creationId="{DEC33D66-A66D-003D-2210-24171AC01281}"/>
          </ac:picMkLst>
        </pc:picChg>
        <pc:picChg chg="del">
          <ac:chgData name="otmane khalil" userId="5e43b17c5df9c1a6" providerId="LiveId" clId="{B4312AD1-57D4-4C1F-843D-B31A8389821A}" dt="2022-12-21T19:22:52.724" v="204" actId="478"/>
          <ac:picMkLst>
            <pc:docMk/>
            <pc:sldMk cId="2539517251" sldId="259"/>
            <ac:picMk id="41" creationId="{A4AC8712-3679-F29A-38EF-3E8C249F2A42}"/>
          </ac:picMkLst>
        </pc:picChg>
      </pc:sldChg>
      <pc:sldChg chg="addSp delSp modSp mod delAnim modAnim">
        <pc:chgData name="otmane khalil" userId="5e43b17c5df9c1a6" providerId="LiveId" clId="{B4312AD1-57D4-4C1F-843D-B31A8389821A}" dt="2022-12-21T18:54:07.419" v="177"/>
        <pc:sldMkLst>
          <pc:docMk/>
          <pc:sldMk cId="3812026644" sldId="260"/>
        </pc:sldMkLst>
        <pc:spChg chg="mod">
          <ac:chgData name="otmane khalil" userId="5e43b17c5df9c1a6" providerId="LiveId" clId="{B4312AD1-57D4-4C1F-843D-B31A8389821A}" dt="2022-12-21T15:13:14.635" v="72" actId="1076"/>
          <ac:spMkLst>
            <pc:docMk/>
            <pc:sldMk cId="3812026644" sldId="260"/>
            <ac:spMk id="3" creationId="{FD0F421D-A402-0EB1-21A3-753C695DD069}"/>
          </ac:spMkLst>
        </pc:spChg>
        <pc:spChg chg="del mod">
          <ac:chgData name="otmane khalil" userId="5e43b17c5df9c1a6" providerId="LiveId" clId="{B4312AD1-57D4-4C1F-843D-B31A8389821A}" dt="2022-12-21T15:12:01.628" v="62" actId="21"/>
          <ac:spMkLst>
            <pc:docMk/>
            <pc:sldMk cId="3812026644" sldId="260"/>
            <ac:spMk id="7" creationId="{B9002CB0-ECCF-2F9F-C01D-004858CEAC9A}"/>
          </ac:spMkLst>
        </pc:spChg>
        <pc:spChg chg="mod">
          <ac:chgData name="otmane khalil" userId="5e43b17c5df9c1a6" providerId="LiveId" clId="{B4312AD1-57D4-4C1F-843D-B31A8389821A}" dt="2022-12-21T15:13:14.635" v="72" actId="1076"/>
          <ac:spMkLst>
            <pc:docMk/>
            <pc:sldMk cId="3812026644" sldId="260"/>
            <ac:spMk id="8" creationId="{82664825-DD03-97F9-03F3-657EB5B63396}"/>
          </ac:spMkLst>
        </pc:spChg>
        <pc:spChg chg="add mod">
          <ac:chgData name="otmane khalil" userId="5e43b17c5df9c1a6" providerId="LiveId" clId="{B4312AD1-57D4-4C1F-843D-B31A8389821A}" dt="2022-12-21T18:53:13.064" v="169" actId="1076"/>
          <ac:spMkLst>
            <pc:docMk/>
            <pc:sldMk cId="3812026644" sldId="260"/>
            <ac:spMk id="14" creationId="{74D15B68-2509-25F8-57B1-875B65474149}"/>
          </ac:spMkLst>
        </pc:spChg>
        <pc:spChg chg="add del mod">
          <ac:chgData name="otmane khalil" userId="5e43b17c5df9c1a6" providerId="LiveId" clId="{B4312AD1-57D4-4C1F-843D-B31A8389821A}" dt="2022-12-21T15:12:15.549" v="65" actId="21"/>
          <ac:spMkLst>
            <pc:docMk/>
            <pc:sldMk cId="3812026644" sldId="260"/>
            <ac:spMk id="40" creationId="{418D14EE-3073-3934-BA1C-5C2F8D114236}"/>
          </ac:spMkLst>
        </pc:spChg>
        <pc:spChg chg="add del mod">
          <ac:chgData name="otmane khalil" userId="5e43b17c5df9c1a6" providerId="LiveId" clId="{B4312AD1-57D4-4C1F-843D-B31A8389821A}" dt="2022-12-21T18:52:55.257" v="165" actId="478"/>
          <ac:spMkLst>
            <pc:docMk/>
            <pc:sldMk cId="3812026644" sldId="260"/>
            <ac:spMk id="52" creationId="{17A6ADAB-6347-286A-D7E7-FACAD9231E2E}"/>
          </ac:spMkLst>
        </pc:spChg>
        <pc:picChg chg="del">
          <ac:chgData name="otmane khalil" userId="5e43b17c5df9c1a6" providerId="LiveId" clId="{B4312AD1-57D4-4C1F-843D-B31A8389821A}" dt="2022-12-21T15:12:01.628" v="62" actId="21"/>
          <ac:picMkLst>
            <pc:docMk/>
            <pc:sldMk cId="3812026644" sldId="260"/>
            <ac:picMk id="16" creationId="{D7DA4380-81A3-7F52-E9DB-320E679F2AED}"/>
          </ac:picMkLst>
        </pc:picChg>
        <pc:picChg chg="del">
          <ac:chgData name="otmane khalil" userId="5e43b17c5df9c1a6" providerId="LiveId" clId="{B4312AD1-57D4-4C1F-843D-B31A8389821A}" dt="2022-12-21T15:12:01.628" v="62" actId="21"/>
          <ac:picMkLst>
            <pc:docMk/>
            <pc:sldMk cId="3812026644" sldId="260"/>
            <ac:picMk id="17" creationId="{23325887-CAE6-A7B1-DA93-9FDB351540B4}"/>
          </ac:picMkLst>
        </pc:picChg>
        <pc:picChg chg="del mod">
          <ac:chgData name="otmane khalil" userId="5e43b17c5df9c1a6" providerId="LiveId" clId="{B4312AD1-57D4-4C1F-843D-B31A8389821A}" dt="2022-12-21T18:46:28.140" v="84" actId="478"/>
          <ac:picMkLst>
            <pc:docMk/>
            <pc:sldMk cId="3812026644" sldId="260"/>
            <ac:picMk id="26" creationId="{D152562B-EE2F-FB1B-D1B6-ADA536E300B6}"/>
          </ac:picMkLst>
        </pc:picChg>
        <pc:picChg chg="mod">
          <ac:chgData name="otmane khalil" userId="5e43b17c5df9c1a6" providerId="LiveId" clId="{B4312AD1-57D4-4C1F-843D-B31A8389821A}" dt="2022-12-21T15:13:14.635" v="72" actId="1076"/>
          <ac:picMkLst>
            <pc:docMk/>
            <pc:sldMk cId="3812026644" sldId="260"/>
            <ac:picMk id="27" creationId="{F7FC1DE2-A051-723A-CF30-7CE5F4A9D220}"/>
          </ac:picMkLst>
        </pc:picChg>
        <pc:picChg chg="add mod">
          <ac:chgData name="otmane khalil" userId="5e43b17c5df9c1a6" providerId="LiveId" clId="{B4312AD1-57D4-4C1F-843D-B31A8389821A}" dt="2022-12-21T18:46:33.571" v="85" actId="1076"/>
          <ac:picMkLst>
            <pc:docMk/>
            <pc:sldMk cId="3812026644" sldId="260"/>
            <ac:picMk id="33" creationId="{E1F72F11-4662-6E7C-F7E6-C97B44BFB7DF}"/>
          </ac:picMkLst>
        </pc:picChg>
        <pc:picChg chg="del">
          <ac:chgData name="otmane khalil" userId="5e43b17c5df9c1a6" providerId="LiveId" clId="{B4312AD1-57D4-4C1F-843D-B31A8389821A}" dt="2022-12-21T15:12:01.628" v="62" actId="21"/>
          <ac:picMkLst>
            <pc:docMk/>
            <pc:sldMk cId="3812026644" sldId="260"/>
            <ac:picMk id="34" creationId="{9E555B07-11AC-258F-3C7E-AB5B235683AE}"/>
          </ac:picMkLst>
        </pc:picChg>
        <pc:picChg chg="add del mod">
          <ac:chgData name="otmane khalil" userId="5e43b17c5df9c1a6" providerId="LiveId" clId="{B4312AD1-57D4-4C1F-843D-B31A8389821A}" dt="2022-12-21T15:12:15.549" v="65" actId="21"/>
          <ac:picMkLst>
            <pc:docMk/>
            <pc:sldMk cId="3812026644" sldId="260"/>
            <ac:picMk id="42" creationId="{6AE6D3E9-EFE6-237D-0C8A-0B9E47438589}"/>
          </ac:picMkLst>
        </pc:picChg>
        <pc:picChg chg="add del mod">
          <ac:chgData name="otmane khalil" userId="5e43b17c5df9c1a6" providerId="LiveId" clId="{B4312AD1-57D4-4C1F-843D-B31A8389821A}" dt="2022-12-21T15:12:15.549" v="65" actId="21"/>
          <ac:picMkLst>
            <pc:docMk/>
            <pc:sldMk cId="3812026644" sldId="260"/>
            <ac:picMk id="43" creationId="{717DDFFC-0F54-3FEE-84A6-A686A42CD36E}"/>
          </ac:picMkLst>
        </pc:picChg>
        <pc:picChg chg="add del mod">
          <ac:chgData name="otmane khalil" userId="5e43b17c5df9c1a6" providerId="LiveId" clId="{B4312AD1-57D4-4C1F-843D-B31A8389821A}" dt="2022-12-21T15:12:15.549" v="65" actId="21"/>
          <ac:picMkLst>
            <pc:docMk/>
            <pc:sldMk cId="3812026644" sldId="260"/>
            <ac:picMk id="45" creationId="{403DCFBC-CA72-EFF1-B336-2D3ADCA4A849}"/>
          </ac:picMkLst>
        </pc:picChg>
        <pc:picChg chg="add del mod">
          <ac:chgData name="otmane khalil" userId="5e43b17c5df9c1a6" providerId="LiveId" clId="{B4312AD1-57D4-4C1F-843D-B31A8389821A}" dt="2022-12-21T15:12:15.549" v="65" actId="21"/>
          <ac:picMkLst>
            <pc:docMk/>
            <pc:sldMk cId="3812026644" sldId="260"/>
            <ac:picMk id="49" creationId="{0909FE02-367A-D17A-C13E-7B03ADB4B677}"/>
          </ac:picMkLst>
        </pc:picChg>
        <pc:picChg chg="add mod">
          <ac:chgData name="otmane khalil" userId="5e43b17c5df9c1a6" providerId="LiveId" clId="{B4312AD1-57D4-4C1F-843D-B31A8389821A}" dt="2022-12-21T15:13:14.635" v="72" actId="1076"/>
          <ac:picMkLst>
            <pc:docMk/>
            <pc:sldMk cId="3812026644" sldId="260"/>
            <ac:picMk id="54" creationId="{7509BF89-8EAA-5F48-93B9-0A59E18B3807}"/>
          </ac:picMkLst>
        </pc:picChg>
        <pc:picChg chg="add mod">
          <ac:chgData name="otmane khalil" userId="5e43b17c5df9c1a6" providerId="LiveId" clId="{B4312AD1-57D4-4C1F-843D-B31A8389821A}" dt="2022-12-21T15:13:14.635" v="72" actId="1076"/>
          <ac:picMkLst>
            <pc:docMk/>
            <pc:sldMk cId="3812026644" sldId="260"/>
            <ac:picMk id="55" creationId="{BE622584-6DF7-2E7D-5FD1-0A006141E514}"/>
          </ac:picMkLst>
        </pc:picChg>
        <pc:picChg chg="del">
          <ac:chgData name="otmane khalil" userId="5e43b17c5df9c1a6" providerId="LiveId" clId="{B4312AD1-57D4-4C1F-843D-B31A8389821A}" dt="2022-12-21T15:12:01.628" v="62" actId="21"/>
          <ac:picMkLst>
            <pc:docMk/>
            <pc:sldMk cId="3812026644" sldId="260"/>
            <ac:picMk id="56" creationId="{FCDF6CB1-2DE9-9A5A-3174-0B4C90DFA5AC}"/>
          </ac:picMkLst>
        </pc:picChg>
        <pc:picChg chg="mod">
          <ac:chgData name="otmane khalil" userId="5e43b17c5df9c1a6" providerId="LiveId" clId="{B4312AD1-57D4-4C1F-843D-B31A8389821A}" dt="2022-12-21T15:13:14.635" v="72" actId="1076"/>
          <ac:picMkLst>
            <pc:docMk/>
            <pc:sldMk cId="3812026644" sldId="260"/>
            <ac:picMk id="58" creationId="{30370102-5C4A-5CCC-E409-44B98C8CF9DE}"/>
          </ac:picMkLst>
        </pc:picChg>
        <pc:picChg chg="add mod">
          <ac:chgData name="otmane khalil" userId="5e43b17c5df9c1a6" providerId="LiveId" clId="{B4312AD1-57D4-4C1F-843D-B31A8389821A}" dt="2022-12-21T15:13:14.635" v="72" actId="1076"/>
          <ac:picMkLst>
            <pc:docMk/>
            <pc:sldMk cId="3812026644" sldId="260"/>
            <ac:picMk id="59" creationId="{CCD5FC60-1A79-B29D-80BC-E58A46774853}"/>
          </ac:picMkLst>
        </pc:picChg>
        <pc:picChg chg="add mod">
          <ac:chgData name="otmane khalil" userId="5e43b17c5df9c1a6" providerId="LiveId" clId="{B4312AD1-57D4-4C1F-843D-B31A8389821A}" dt="2022-12-21T15:13:14.635" v="72" actId="1076"/>
          <ac:picMkLst>
            <pc:docMk/>
            <pc:sldMk cId="3812026644" sldId="260"/>
            <ac:picMk id="62" creationId="{D681FF78-D193-D51B-61EA-F2AEE5707DEE}"/>
          </ac:picMkLst>
        </pc:picChg>
        <pc:cxnChg chg="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9" creationId="{D7F05A1B-BFA1-0BF0-0495-75D24912984A}"/>
          </ac:cxnSpMkLst>
        </pc:cxnChg>
        <pc:cxnChg chg="del mod">
          <ac:chgData name="otmane khalil" userId="5e43b17c5df9c1a6" providerId="LiveId" clId="{B4312AD1-57D4-4C1F-843D-B31A8389821A}" dt="2022-12-21T15:12:45.727" v="69" actId="478"/>
          <ac:cxnSpMkLst>
            <pc:docMk/>
            <pc:sldMk cId="3812026644" sldId="260"/>
            <ac:cxnSpMk id="10" creationId="{B20858F9-089B-D07F-AB8E-2F3FCB5C6CD5}"/>
          </ac:cxnSpMkLst>
        </pc:cxnChg>
        <pc:cxnChg chg="del">
          <ac:chgData name="otmane khalil" userId="5e43b17c5df9c1a6" providerId="LiveId" clId="{B4312AD1-57D4-4C1F-843D-B31A8389821A}" dt="2022-12-21T15:12:01.628" v="62" actId="21"/>
          <ac:cxnSpMkLst>
            <pc:docMk/>
            <pc:sldMk cId="3812026644" sldId="260"/>
            <ac:cxnSpMk id="11" creationId="{09420503-3DED-2CE6-34BE-A05125B552A7}"/>
          </ac:cxnSpMkLst>
        </pc:cxnChg>
        <pc:cxnChg chg="del mod">
          <ac:chgData name="otmane khalil" userId="5e43b17c5df9c1a6" providerId="LiveId" clId="{B4312AD1-57D4-4C1F-843D-B31A8389821A}" dt="2022-12-21T18:46:52.373" v="87" actId="478"/>
          <ac:cxnSpMkLst>
            <pc:docMk/>
            <pc:sldMk cId="3812026644" sldId="260"/>
            <ac:cxnSpMk id="12" creationId="{E826BA86-8EB4-A51E-2727-D0DF377A93CE}"/>
          </ac:cxnSpMkLst>
        </pc:cxnChg>
        <pc:cxnChg chg="add mod">
          <ac:chgData name="otmane khalil" userId="5e43b17c5df9c1a6" providerId="LiveId" clId="{B4312AD1-57D4-4C1F-843D-B31A8389821A}" dt="2022-12-21T18:53:07.735" v="168" actId="1076"/>
          <ac:cxnSpMkLst>
            <pc:docMk/>
            <pc:sldMk cId="3812026644" sldId="260"/>
            <ac:cxnSpMk id="13" creationId="{781BEE9F-9772-9933-33FD-DCE6ED0A0D65}"/>
          </ac:cxnSpMkLst>
        </pc:cxnChg>
        <pc:cxnChg chg="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20" creationId="{BE25ACC5-82E6-65DF-77D0-12CE7B7F59FC}"/>
          </ac:cxnSpMkLst>
        </pc:cxnChg>
        <pc:cxnChg chg="mod">
          <ac:chgData name="otmane khalil" userId="5e43b17c5df9c1a6" providerId="LiveId" clId="{B4312AD1-57D4-4C1F-843D-B31A8389821A}" dt="2022-12-21T18:52:22.970" v="159" actId="208"/>
          <ac:cxnSpMkLst>
            <pc:docMk/>
            <pc:sldMk cId="3812026644" sldId="260"/>
            <ac:cxnSpMk id="21" creationId="{95F50764-72BC-CA7B-1081-3BD9769C00A2}"/>
          </ac:cxnSpMkLst>
        </pc:cxnChg>
        <pc:cxnChg chg="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22" creationId="{ACC79D02-2914-B891-D669-EF690EFA3C54}"/>
          </ac:cxnSpMkLst>
        </pc:cxnChg>
        <pc:cxnChg chg="add 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25" creationId="{974C636D-B725-C07F-F602-08AF03CDA538}"/>
          </ac:cxnSpMkLst>
        </pc:cxnChg>
        <pc:cxnChg chg="mod">
          <ac:chgData name="otmane khalil" userId="5e43b17c5df9c1a6" providerId="LiveId" clId="{B4312AD1-57D4-4C1F-843D-B31A8389821A}" dt="2022-12-21T15:13:57.376" v="74" actId="208"/>
          <ac:cxnSpMkLst>
            <pc:docMk/>
            <pc:sldMk cId="3812026644" sldId="260"/>
            <ac:cxnSpMk id="28" creationId="{013D3125-D311-1054-5C56-9BC604F63328}"/>
          </ac:cxnSpMkLst>
        </pc:cxnChg>
        <pc:cxnChg chg="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29" creationId="{1951C68B-BC41-492F-C5D9-9153D56A7F2D}"/>
          </ac:cxnSpMkLst>
        </pc:cxnChg>
        <pc:cxnChg chg="del">
          <ac:chgData name="otmane khalil" userId="5e43b17c5df9c1a6" providerId="LiveId" clId="{B4312AD1-57D4-4C1F-843D-B31A8389821A}" dt="2022-12-21T15:12:01.628" v="62" actId="21"/>
          <ac:cxnSpMkLst>
            <pc:docMk/>
            <pc:sldMk cId="3812026644" sldId="260"/>
            <ac:cxnSpMk id="30" creationId="{904B8E44-CFE5-D859-F328-1DDCCC78ECCE}"/>
          </ac:cxnSpMkLst>
        </pc:cxnChg>
        <pc:cxnChg chg="add del mod">
          <ac:chgData name="otmane khalil" userId="5e43b17c5df9c1a6" providerId="LiveId" clId="{B4312AD1-57D4-4C1F-843D-B31A8389821A}" dt="2022-12-21T18:51:34.029" v="151" actId="478"/>
          <ac:cxnSpMkLst>
            <pc:docMk/>
            <pc:sldMk cId="3812026644" sldId="260"/>
            <ac:cxnSpMk id="31" creationId="{4034F3AA-3589-9FA8-AF97-503F9726784B}"/>
          </ac:cxnSpMkLst>
        </pc:cxnChg>
        <pc:cxnChg chg="add mod">
          <ac:chgData name="otmane khalil" userId="5e43b17c5df9c1a6" providerId="LiveId" clId="{B4312AD1-57D4-4C1F-843D-B31A8389821A}" dt="2022-12-21T18:47:02.763" v="90" actId="14100"/>
          <ac:cxnSpMkLst>
            <pc:docMk/>
            <pc:sldMk cId="3812026644" sldId="260"/>
            <ac:cxnSpMk id="32" creationId="{E28CB1DC-D6FF-1121-526D-196F694998EC}"/>
          </ac:cxnSpMkLst>
        </pc:cxnChg>
        <pc:cxnChg chg="del mod">
          <ac:chgData name="otmane khalil" userId="5e43b17c5df9c1a6" providerId="LiveId" clId="{B4312AD1-57D4-4C1F-843D-B31A8389821A}" dt="2022-12-21T15:12:01.628" v="62" actId="21"/>
          <ac:cxnSpMkLst>
            <pc:docMk/>
            <pc:sldMk cId="3812026644" sldId="260"/>
            <ac:cxnSpMk id="35" creationId="{93AAE3CB-9478-DB30-7AE9-03CDF94D349B}"/>
          </ac:cxnSpMkLst>
        </pc:cxnChg>
        <pc:cxnChg chg="add 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36" creationId="{FC6705BA-F2D8-EE2E-3688-595C28D3C6C0}"/>
          </ac:cxnSpMkLst>
        </pc:cxnChg>
        <pc:cxnChg chg="add del mod">
          <ac:chgData name="otmane khalil" userId="5e43b17c5df9c1a6" providerId="LiveId" clId="{B4312AD1-57D4-4C1F-843D-B31A8389821A}" dt="2022-12-21T18:51:29.758" v="148" actId="478"/>
          <ac:cxnSpMkLst>
            <pc:docMk/>
            <pc:sldMk cId="3812026644" sldId="260"/>
            <ac:cxnSpMk id="37" creationId="{5E6E1176-74DC-903A-C101-2E4A0AE35A36}"/>
          </ac:cxnSpMkLst>
        </pc:cxnChg>
        <pc:cxnChg chg="add 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38" creationId="{D33B3BE1-2382-2F29-6F85-75A4808513FB}"/>
          </ac:cxnSpMkLst>
        </pc:cxnChg>
        <pc:cxnChg chg="add del mod">
          <ac:chgData name="otmane khalil" userId="5e43b17c5df9c1a6" providerId="LiveId" clId="{B4312AD1-57D4-4C1F-843D-B31A8389821A}" dt="2022-12-21T18:53:00.455" v="167" actId="478"/>
          <ac:cxnSpMkLst>
            <pc:docMk/>
            <pc:sldMk cId="3812026644" sldId="260"/>
            <ac:cxnSpMk id="39" creationId="{7583E060-E4F3-E2AE-444E-65EE23244539}"/>
          </ac:cxnSpMkLst>
        </pc:cxnChg>
        <pc:cxnChg chg="add del mod">
          <ac:chgData name="otmane khalil" userId="5e43b17c5df9c1a6" providerId="LiveId" clId="{B4312AD1-57D4-4C1F-843D-B31A8389821A}" dt="2022-12-21T15:12:15.549" v="65" actId="21"/>
          <ac:cxnSpMkLst>
            <pc:docMk/>
            <pc:sldMk cId="3812026644" sldId="260"/>
            <ac:cxnSpMk id="41" creationId="{183D0A9A-C123-6ACE-AE10-9866EF7480C8}"/>
          </ac:cxnSpMkLst>
        </pc:cxnChg>
        <pc:cxnChg chg="add del mod">
          <ac:chgData name="otmane khalil" userId="5e43b17c5df9c1a6" providerId="LiveId" clId="{B4312AD1-57D4-4C1F-843D-B31A8389821A}" dt="2022-12-21T15:12:15.549" v="65" actId="21"/>
          <ac:cxnSpMkLst>
            <pc:docMk/>
            <pc:sldMk cId="3812026644" sldId="260"/>
            <ac:cxnSpMk id="44" creationId="{FCF630BC-96CE-FDF5-8675-765266F44EE2}"/>
          </ac:cxnSpMkLst>
        </pc:cxnChg>
        <pc:cxnChg chg="add del mod">
          <ac:chgData name="otmane khalil" userId="5e43b17c5df9c1a6" providerId="LiveId" clId="{B4312AD1-57D4-4C1F-843D-B31A8389821A}" dt="2022-12-21T15:12:15.549" v="65" actId="21"/>
          <ac:cxnSpMkLst>
            <pc:docMk/>
            <pc:sldMk cId="3812026644" sldId="260"/>
            <ac:cxnSpMk id="46" creationId="{98D836EA-7C78-1C03-64CE-76008D33B51F}"/>
          </ac:cxnSpMkLst>
        </pc:cxnChg>
        <pc:cxnChg chg="add del mod">
          <ac:chgData name="otmane khalil" userId="5e43b17c5df9c1a6" providerId="LiveId" clId="{B4312AD1-57D4-4C1F-843D-B31A8389821A}" dt="2022-12-21T15:12:15.549" v="65" actId="21"/>
          <ac:cxnSpMkLst>
            <pc:docMk/>
            <pc:sldMk cId="3812026644" sldId="260"/>
            <ac:cxnSpMk id="47" creationId="{54D2EDCB-8EF4-592D-81EC-0D3DE9F0B750}"/>
          </ac:cxnSpMkLst>
        </pc:cxnChg>
        <pc:cxnChg chg="del mod">
          <ac:chgData name="otmane khalil" userId="5e43b17c5df9c1a6" providerId="LiveId" clId="{B4312AD1-57D4-4C1F-843D-B31A8389821A}" dt="2022-12-21T15:12:01.628" v="62" actId="21"/>
          <ac:cxnSpMkLst>
            <pc:docMk/>
            <pc:sldMk cId="3812026644" sldId="260"/>
            <ac:cxnSpMk id="48" creationId="{E5149868-7368-1200-EA78-1CBCB1D34763}"/>
          </ac:cxnSpMkLst>
        </pc:cxnChg>
        <pc:cxnChg chg="add del mod">
          <ac:chgData name="otmane khalil" userId="5e43b17c5df9c1a6" providerId="LiveId" clId="{B4312AD1-57D4-4C1F-843D-B31A8389821A}" dt="2022-12-21T18:51:51.376" v="155" actId="478"/>
          <ac:cxnSpMkLst>
            <pc:docMk/>
            <pc:sldMk cId="3812026644" sldId="260"/>
            <ac:cxnSpMk id="53" creationId="{20FDEA81-23BA-4D13-F12C-347FEF21F5B5}"/>
          </ac:cxnSpMkLst>
        </pc:cxnChg>
        <pc:cxnChg chg="add mod">
          <ac:chgData name="otmane khalil" userId="5e43b17c5df9c1a6" providerId="LiveId" clId="{B4312AD1-57D4-4C1F-843D-B31A8389821A}" dt="2022-12-21T15:14:48.819" v="76" actId="208"/>
          <ac:cxnSpMkLst>
            <pc:docMk/>
            <pc:sldMk cId="3812026644" sldId="260"/>
            <ac:cxnSpMk id="57" creationId="{172A0EBF-5A2D-68D7-DB37-EFF84B31E117}"/>
          </ac:cxnSpMkLst>
        </pc:cxnChg>
        <pc:cxnChg chg="add mod">
          <ac:chgData name="otmane khalil" userId="5e43b17c5df9c1a6" providerId="LiveId" clId="{B4312AD1-57D4-4C1F-843D-B31A8389821A}" dt="2022-12-21T18:53:21.614" v="171" actId="1076"/>
          <ac:cxnSpMkLst>
            <pc:docMk/>
            <pc:sldMk cId="3812026644" sldId="260"/>
            <ac:cxnSpMk id="60" creationId="{09401974-52A3-2B8B-57B5-AB3EFBA3759E}"/>
          </ac:cxnSpMkLst>
        </pc:cxnChg>
        <pc:cxnChg chg="add mod">
          <ac:chgData name="otmane khalil" userId="5e43b17c5df9c1a6" providerId="LiveId" clId="{B4312AD1-57D4-4C1F-843D-B31A8389821A}" dt="2022-12-21T15:13:14.635" v="72" actId="1076"/>
          <ac:cxnSpMkLst>
            <pc:docMk/>
            <pc:sldMk cId="3812026644" sldId="260"/>
            <ac:cxnSpMk id="61" creationId="{BA70A05A-40F1-8928-8670-F672B594E820}"/>
          </ac:cxnSpMkLst>
        </pc:cxnChg>
        <pc:cxnChg chg="add mod">
          <ac:chgData name="otmane khalil" userId="5e43b17c5df9c1a6" providerId="LiveId" clId="{B4312AD1-57D4-4C1F-843D-B31A8389821A}" dt="2022-12-21T15:13:57.376" v="74" actId="208"/>
          <ac:cxnSpMkLst>
            <pc:docMk/>
            <pc:sldMk cId="3812026644" sldId="260"/>
            <ac:cxnSpMk id="63" creationId="{8143864D-E0C3-B220-4547-1608D215F8F1}"/>
          </ac:cxnSpMkLst>
        </pc:cxnChg>
        <pc:cxnChg chg="add mod">
          <ac:chgData name="otmane khalil" userId="5e43b17c5df9c1a6" providerId="LiveId" clId="{B4312AD1-57D4-4C1F-843D-B31A8389821A}" dt="2022-12-21T15:13:57.376" v="74" actId="208"/>
          <ac:cxnSpMkLst>
            <pc:docMk/>
            <pc:sldMk cId="3812026644" sldId="260"/>
            <ac:cxnSpMk id="64" creationId="{F814DF17-CB06-690B-157D-B39A8D09C602}"/>
          </ac:cxnSpMkLst>
        </pc:cxnChg>
        <pc:cxnChg chg="add mod">
          <ac:chgData name="otmane khalil" userId="5e43b17c5df9c1a6" providerId="LiveId" clId="{B4312AD1-57D4-4C1F-843D-B31A8389821A}" dt="2022-12-21T15:13:57.376" v="74" actId="208"/>
          <ac:cxnSpMkLst>
            <pc:docMk/>
            <pc:sldMk cId="3812026644" sldId="260"/>
            <ac:cxnSpMk id="65" creationId="{7B06A8D0-F4B5-7F46-331B-7902E511DD18}"/>
          </ac:cxnSpMkLst>
        </pc:cxnChg>
        <pc:cxnChg chg="add mod">
          <ac:chgData name="otmane khalil" userId="5e43b17c5df9c1a6" providerId="LiveId" clId="{B4312AD1-57D4-4C1F-843D-B31A8389821A}" dt="2022-12-21T18:52:08.862" v="158" actId="1036"/>
          <ac:cxnSpMkLst>
            <pc:docMk/>
            <pc:sldMk cId="3812026644" sldId="260"/>
            <ac:cxnSpMk id="66" creationId="{4A5EE84C-02B8-6770-E397-C36369EA1D87}"/>
          </ac:cxnSpMkLst>
        </pc:cxnChg>
      </pc:sldChg>
      <pc:sldChg chg="addSp delSp modSp add mod modAnim">
        <pc:chgData name="otmane khalil" userId="5e43b17c5df9c1a6" providerId="LiveId" clId="{B4312AD1-57D4-4C1F-843D-B31A8389821A}" dt="2022-12-21T20:02:20.265" v="592" actId="20577"/>
        <pc:sldMkLst>
          <pc:docMk/>
          <pc:sldMk cId="1047922970" sldId="261"/>
        </pc:sldMkLst>
        <pc:spChg chg="del">
          <ac:chgData name="otmane khalil" userId="5e43b17c5df9c1a6" providerId="LiveId" clId="{B4312AD1-57D4-4C1F-843D-B31A8389821A}" dt="2022-12-21T18:54:39.709" v="179" actId="478"/>
          <ac:spMkLst>
            <pc:docMk/>
            <pc:sldMk cId="1047922970" sldId="261"/>
            <ac:spMk id="3" creationId="{FD0F421D-A402-0EB1-21A3-753C695DD069}"/>
          </ac:spMkLst>
        </pc:spChg>
        <pc:spChg chg="mod">
          <ac:chgData name="otmane khalil" userId="5e43b17c5df9c1a6" providerId="LiveId" clId="{B4312AD1-57D4-4C1F-843D-B31A8389821A}" dt="2022-12-21T18:55:01.481" v="203" actId="20577"/>
          <ac:spMkLst>
            <pc:docMk/>
            <pc:sldMk cId="1047922970" sldId="261"/>
            <ac:spMk id="6" creationId="{ED29352A-CD54-94C5-3ABA-6C785FE11D7C}"/>
          </ac:spMkLst>
        </pc:spChg>
        <pc:spChg chg="add mod">
          <ac:chgData name="otmane khalil" userId="5e43b17c5df9c1a6" providerId="LiveId" clId="{B4312AD1-57D4-4C1F-843D-B31A8389821A}" dt="2022-12-21T20:02:20.265" v="592" actId="20577"/>
          <ac:spMkLst>
            <pc:docMk/>
            <pc:sldMk cId="1047922970" sldId="261"/>
            <ac:spMk id="7" creationId="{AE6706B3-5A6E-E1DF-E33A-BE1D8FA339B8}"/>
          </ac:spMkLst>
        </pc:spChg>
        <pc:spChg chg="del">
          <ac:chgData name="otmane khalil" userId="5e43b17c5df9c1a6" providerId="LiveId" clId="{B4312AD1-57D4-4C1F-843D-B31A8389821A}" dt="2022-12-21T18:54:39.709" v="179" actId="478"/>
          <ac:spMkLst>
            <pc:docMk/>
            <pc:sldMk cId="1047922970" sldId="261"/>
            <ac:spMk id="8" creationId="{82664825-DD03-97F9-03F3-657EB5B63396}"/>
          </ac:spMkLst>
        </pc:spChg>
        <pc:spChg chg="add del">
          <ac:chgData name="otmane khalil" userId="5e43b17c5df9c1a6" providerId="LiveId" clId="{B4312AD1-57D4-4C1F-843D-B31A8389821A}" dt="2022-12-21T19:57:48.114" v="423" actId="22"/>
          <ac:spMkLst>
            <pc:docMk/>
            <pc:sldMk cId="1047922970" sldId="261"/>
            <ac:spMk id="11" creationId="{39EFF194-E70D-58AF-B686-5B477A9471E7}"/>
          </ac:spMkLst>
        </pc:spChg>
        <pc:spChg chg="del">
          <ac:chgData name="otmane khalil" userId="5e43b17c5df9c1a6" providerId="LiveId" clId="{B4312AD1-57D4-4C1F-843D-B31A8389821A}" dt="2022-12-21T18:54:39.709" v="179" actId="478"/>
          <ac:spMkLst>
            <pc:docMk/>
            <pc:sldMk cId="1047922970" sldId="261"/>
            <ac:spMk id="14" creationId="{74D15B68-2509-25F8-57B1-875B65474149}"/>
          </ac:spMkLst>
        </pc:spChg>
        <pc:picChg chg="add mod">
          <ac:chgData name="otmane khalil" userId="5e43b17c5df9c1a6" providerId="LiveId" clId="{B4312AD1-57D4-4C1F-843D-B31A8389821A}" dt="2022-12-21T19:58:44.322" v="427" actId="14100"/>
          <ac:picMkLst>
            <pc:docMk/>
            <pc:sldMk cId="1047922970" sldId="261"/>
            <ac:picMk id="15" creationId="{3D6B5C33-0AEA-8FB7-1E0F-D70FEE8C658F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27" creationId="{F7FC1DE2-A051-723A-CF30-7CE5F4A9D220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33" creationId="{E1F72F11-4662-6E7C-F7E6-C97B44BFB7DF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54" creationId="{7509BF89-8EAA-5F48-93B9-0A59E18B3807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55" creationId="{BE622584-6DF7-2E7D-5FD1-0A006141E514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58" creationId="{30370102-5C4A-5CCC-E409-44B98C8CF9DE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59" creationId="{CCD5FC60-1A79-B29D-80BC-E58A46774853}"/>
          </ac:picMkLst>
        </pc:picChg>
        <pc:picChg chg="del">
          <ac:chgData name="otmane khalil" userId="5e43b17c5df9c1a6" providerId="LiveId" clId="{B4312AD1-57D4-4C1F-843D-B31A8389821A}" dt="2022-12-21T18:54:39.709" v="179" actId="478"/>
          <ac:picMkLst>
            <pc:docMk/>
            <pc:sldMk cId="1047922970" sldId="261"/>
            <ac:picMk id="62" creationId="{D681FF78-D193-D51B-61EA-F2AEE5707DEE}"/>
          </ac:picMkLst>
        </pc:pic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9" creationId="{D7F05A1B-BFA1-0BF0-0495-75D24912984A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13" creationId="{781BEE9F-9772-9933-33FD-DCE6ED0A0D65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20" creationId="{BE25ACC5-82E6-65DF-77D0-12CE7B7F59FC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21" creationId="{95F50764-72BC-CA7B-1081-3BD9769C00A2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22" creationId="{ACC79D02-2914-B891-D669-EF690EFA3C54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25" creationId="{974C636D-B725-C07F-F602-08AF03CDA538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28" creationId="{013D3125-D311-1054-5C56-9BC604F63328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29" creationId="{1951C68B-BC41-492F-C5D9-9153D56A7F2D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32" creationId="{E28CB1DC-D6FF-1121-526D-196F694998EC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36" creationId="{FC6705BA-F2D8-EE2E-3688-595C28D3C6C0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38" creationId="{D33B3BE1-2382-2F29-6F85-75A4808513FB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57" creationId="{172A0EBF-5A2D-68D7-DB37-EFF84B31E117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60" creationId="{09401974-52A3-2B8B-57B5-AB3EFBA3759E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61" creationId="{BA70A05A-40F1-8928-8670-F672B594E820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63" creationId="{8143864D-E0C3-B220-4547-1608D215F8F1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64" creationId="{F814DF17-CB06-690B-157D-B39A8D09C602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65" creationId="{7B06A8D0-F4B5-7F46-331B-7902E511DD18}"/>
          </ac:cxnSpMkLst>
        </pc:cxnChg>
        <pc:cxnChg chg="del">
          <ac:chgData name="otmane khalil" userId="5e43b17c5df9c1a6" providerId="LiveId" clId="{B4312AD1-57D4-4C1F-843D-B31A8389821A}" dt="2022-12-21T18:54:39.709" v="179" actId="478"/>
          <ac:cxnSpMkLst>
            <pc:docMk/>
            <pc:sldMk cId="1047922970" sldId="261"/>
            <ac:cxnSpMk id="66" creationId="{4A5EE84C-02B8-6770-E397-C36369EA1D87}"/>
          </ac:cxnSpMkLst>
        </pc:cxnChg>
      </pc:sldChg>
      <pc:sldChg chg="addSp delSp modSp add mod">
        <pc:chgData name="otmane khalil" userId="5e43b17c5df9c1a6" providerId="LiveId" clId="{B4312AD1-57D4-4C1F-843D-B31A8389821A}" dt="2022-12-21T20:38:32.342" v="670" actId="1076"/>
        <pc:sldMkLst>
          <pc:docMk/>
          <pc:sldMk cId="4152870118" sldId="262"/>
        </pc:sldMkLst>
        <pc:spChg chg="add mod">
          <ac:chgData name="otmane khalil" userId="5e43b17c5df9c1a6" providerId="LiveId" clId="{B4312AD1-57D4-4C1F-843D-B31A8389821A}" dt="2022-12-21T20:28:38.538" v="622" actId="14100"/>
          <ac:spMkLst>
            <pc:docMk/>
            <pc:sldMk cId="4152870118" sldId="262"/>
            <ac:spMk id="3" creationId="{3F255E03-1FA7-76C7-CE98-4D35B1CA8EB1}"/>
          </ac:spMkLst>
        </pc:spChg>
        <pc:spChg chg="mod">
          <ac:chgData name="otmane khalil" userId="5e43b17c5df9c1a6" providerId="LiveId" clId="{B4312AD1-57D4-4C1F-843D-B31A8389821A}" dt="2022-12-21T20:19:02.818" v="615" actId="20577"/>
          <ac:spMkLst>
            <pc:docMk/>
            <pc:sldMk cId="4152870118" sldId="262"/>
            <ac:spMk id="6" creationId="{ED29352A-CD54-94C5-3ABA-6C785FE11D7C}"/>
          </ac:spMkLst>
        </pc:spChg>
        <pc:spChg chg="del">
          <ac:chgData name="otmane khalil" userId="5e43b17c5df9c1a6" providerId="LiveId" clId="{B4312AD1-57D4-4C1F-843D-B31A8389821A}" dt="2022-12-21T20:28:02.860" v="616" actId="478"/>
          <ac:spMkLst>
            <pc:docMk/>
            <pc:sldMk cId="4152870118" sldId="262"/>
            <ac:spMk id="7" creationId="{AE6706B3-5A6E-E1DF-E33A-BE1D8FA339B8}"/>
          </ac:spMkLst>
        </pc:spChg>
        <pc:spChg chg="add mod">
          <ac:chgData name="otmane khalil" userId="5e43b17c5df9c1a6" providerId="LiveId" clId="{B4312AD1-57D4-4C1F-843D-B31A8389821A}" dt="2022-12-21T20:33:53.104" v="647" actId="14100"/>
          <ac:spMkLst>
            <pc:docMk/>
            <pc:sldMk cId="4152870118" sldId="262"/>
            <ac:spMk id="11" creationId="{AFB27216-C528-042C-12C4-D2B661EFD32C}"/>
          </ac:spMkLst>
        </pc:spChg>
        <pc:picChg chg="add mod">
          <ac:chgData name="otmane khalil" userId="5e43b17c5df9c1a6" providerId="LiveId" clId="{B4312AD1-57D4-4C1F-843D-B31A8389821A}" dt="2022-12-21T20:29:07.718" v="628" actId="1076"/>
          <ac:picMkLst>
            <pc:docMk/>
            <pc:sldMk cId="4152870118" sldId="262"/>
            <ac:picMk id="9" creationId="{E329EA73-9842-558A-12CA-40BE267F1232}"/>
          </ac:picMkLst>
        </pc:picChg>
        <pc:picChg chg="add mod">
          <ac:chgData name="otmane khalil" userId="5e43b17c5df9c1a6" providerId="LiveId" clId="{B4312AD1-57D4-4C1F-843D-B31A8389821A}" dt="2022-12-21T20:35:06.105" v="651" actId="1076"/>
          <ac:picMkLst>
            <pc:docMk/>
            <pc:sldMk cId="4152870118" sldId="262"/>
            <ac:picMk id="13" creationId="{5D70DB93-AC2D-3238-2DFE-7B2F0657F637}"/>
          </ac:picMkLst>
        </pc:picChg>
        <pc:picChg chg="del">
          <ac:chgData name="otmane khalil" userId="5e43b17c5df9c1a6" providerId="LiveId" clId="{B4312AD1-57D4-4C1F-843D-B31A8389821A}" dt="2022-12-21T20:18:19.944" v="594" actId="478"/>
          <ac:picMkLst>
            <pc:docMk/>
            <pc:sldMk cId="4152870118" sldId="262"/>
            <ac:picMk id="15" creationId="{3D6B5C33-0AEA-8FB7-1E0F-D70FEE8C658F}"/>
          </ac:picMkLst>
        </pc:picChg>
        <pc:picChg chg="add mod">
          <ac:chgData name="otmane khalil" userId="5e43b17c5df9c1a6" providerId="LiveId" clId="{B4312AD1-57D4-4C1F-843D-B31A8389821A}" dt="2022-12-21T20:38:32.342" v="670" actId="1076"/>
          <ac:picMkLst>
            <pc:docMk/>
            <pc:sldMk cId="4152870118" sldId="262"/>
            <ac:picMk id="16" creationId="{473314DB-E50C-82BE-8751-2EE377A6A071}"/>
          </ac:picMkLst>
        </pc:picChg>
      </pc:sldChg>
      <pc:sldChg chg="addSp delSp modSp add mod">
        <pc:chgData name="otmane khalil" userId="5e43b17c5df9c1a6" providerId="LiveId" clId="{B4312AD1-57D4-4C1F-843D-B31A8389821A}" dt="2022-12-21T21:07:54.030" v="728" actId="1076"/>
        <pc:sldMkLst>
          <pc:docMk/>
          <pc:sldMk cId="4124703491" sldId="263"/>
        </pc:sldMkLst>
        <pc:spChg chg="mod">
          <ac:chgData name="otmane khalil" userId="5e43b17c5df9c1a6" providerId="LiveId" clId="{B4312AD1-57D4-4C1F-843D-B31A8389821A}" dt="2022-12-21T20:30:03.214" v="643" actId="113"/>
          <ac:spMkLst>
            <pc:docMk/>
            <pc:sldMk cId="4124703491" sldId="263"/>
            <ac:spMk id="6" creationId="{ED29352A-CD54-94C5-3ABA-6C785FE11D7C}"/>
          </ac:spMkLst>
        </pc:spChg>
        <pc:spChg chg="del">
          <ac:chgData name="otmane khalil" userId="5e43b17c5df9c1a6" providerId="LiveId" clId="{B4312AD1-57D4-4C1F-843D-B31A8389821A}" dt="2022-12-21T20:29:48.628" v="630" actId="478"/>
          <ac:spMkLst>
            <pc:docMk/>
            <pc:sldMk cId="4124703491" sldId="263"/>
            <ac:spMk id="7" creationId="{AE6706B3-5A6E-E1DF-E33A-BE1D8FA339B8}"/>
          </ac:spMkLst>
        </pc:spChg>
        <pc:spChg chg="add mod">
          <ac:chgData name="otmane khalil" userId="5e43b17c5df9c1a6" providerId="LiveId" clId="{B4312AD1-57D4-4C1F-843D-B31A8389821A}" dt="2022-12-21T21:07:22.027" v="705" actId="14100"/>
          <ac:spMkLst>
            <pc:docMk/>
            <pc:sldMk cId="4124703491" sldId="263"/>
            <ac:spMk id="10" creationId="{E43BE71F-F844-CD26-FBD6-81A421E42DB0}"/>
          </ac:spMkLst>
        </pc:spChg>
        <pc:spChg chg="add mod">
          <ac:chgData name="otmane khalil" userId="5e43b17c5df9c1a6" providerId="LiveId" clId="{B4312AD1-57D4-4C1F-843D-B31A8389821A}" dt="2022-12-21T21:07:48.596" v="727" actId="313"/>
          <ac:spMkLst>
            <pc:docMk/>
            <pc:sldMk cId="4124703491" sldId="263"/>
            <ac:spMk id="11" creationId="{D3A54130-EB63-F96F-47F5-D33821B20A7E}"/>
          </ac:spMkLst>
        </pc:spChg>
        <pc:picChg chg="add mod">
          <ac:chgData name="otmane khalil" userId="5e43b17c5df9c1a6" providerId="LiveId" clId="{B4312AD1-57D4-4C1F-843D-B31A8389821A}" dt="2022-12-21T21:06:36.926" v="682" actId="1076"/>
          <ac:picMkLst>
            <pc:docMk/>
            <pc:sldMk cId="4124703491" sldId="263"/>
            <ac:picMk id="3" creationId="{F10E0AAB-F011-891F-FBE0-10FD9DBE7C0E}"/>
          </ac:picMkLst>
        </pc:picChg>
        <pc:picChg chg="add mod">
          <ac:chgData name="otmane khalil" userId="5e43b17c5df9c1a6" providerId="LiveId" clId="{B4312AD1-57D4-4C1F-843D-B31A8389821A}" dt="2022-12-21T21:07:54.030" v="728" actId="1076"/>
          <ac:picMkLst>
            <pc:docMk/>
            <pc:sldMk cId="4124703491" sldId="263"/>
            <ac:picMk id="9" creationId="{75823A27-C21F-787C-A1F5-0DD60DF6F946}"/>
          </ac:picMkLst>
        </pc:picChg>
        <pc:picChg chg="del">
          <ac:chgData name="otmane khalil" userId="5e43b17c5df9c1a6" providerId="LiveId" clId="{B4312AD1-57D4-4C1F-843D-B31A8389821A}" dt="2022-12-21T20:29:49.941" v="631" actId="478"/>
          <ac:picMkLst>
            <pc:docMk/>
            <pc:sldMk cId="4124703491" sldId="263"/>
            <ac:picMk id="15" creationId="{3D6B5C33-0AEA-8FB7-1E0F-D70FEE8C658F}"/>
          </ac:picMkLst>
        </pc:picChg>
      </pc:sldChg>
      <pc:sldChg chg="delSp modSp add del mod ord">
        <pc:chgData name="otmane khalil" userId="5e43b17c5df9c1a6" providerId="LiveId" clId="{B4312AD1-57D4-4C1F-843D-B31A8389821A}" dt="2022-12-21T21:09:20.519" v="741" actId="47"/>
        <pc:sldMkLst>
          <pc:docMk/>
          <pc:sldMk cId="3207999524" sldId="264"/>
        </pc:sldMkLst>
        <pc:spChg chg="del">
          <ac:chgData name="otmane khalil" userId="5e43b17c5df9c1a6" providerId="LiveId" clId="{B4312AD1-57D4-4C1F-843D-B31A8389821A}" dt="2022-12-21T21:09:03.133" v="736" actId="478"/>
          <ac:spMkLst>
            <pc:docMk/>
            <pc:sldMk cId="3207999524" sldId="264"/>
            <ac:spMk id="6" creationId="{ED29352A-CD54-94C5-3ABA-6C785FE11D7C}"/>
          </ac:spMkLst>
        </pc:spChg>
        <pc:spChg chg="del mod">
          <ac:chgData name="otmane khalil" userId="5e43b17c5df9c1a6" providerId="LiveId" clId="{B4312AD1-57D4-4C1F-843D-B31A8389821A}" dt="2022-12-21T21:09:18.130" v="740" actId="478"/>
          <ac:spMkLst>
            <pc:docMk/>
            <pc:sldMk cId="3207999524" sldId="264"/>
            <ac:spMk id="33" creationId="{A2E6F848-51F3-6B94-8E9A-E02730A76D70}"/>
          </ac:spMkLst>
        </pc:spChg>
        <pc:picChg chg="del">
          <ac:chgData name="otmane khalil" userId="5e43b17c5df9c1a6" providerId="LiveId" clId="{B4312AD1-57D4-4C1F-843D-B31A8389821A}" dt="2022-12-21T21:08:55.488" v="732" actId="478"/>
          <ac:picMkLst>
            <pc:docMk/>
            <pc:sldMk cId="3207999524" sldId="264"/>
            <ac:picMk id="28" creationId="{144AD79C-30D1-9C68-DD1D-5BF2E91D0892}"/>
          </ac:picMkLst>
        </pc:picChg>
        <pc:picChg chg="del">
          <ac:chgData name="otmane khalil" userId="5e43b17c5df9c1a6" providerId="LiveId" clId="{B4312AD1-57D4-4C1F-843D-B31A8389821A}" dt="2022-12-21T21:08:56.964" v="733" actId="478"/>
          <ac:picMkLst>
            <pc:docMk/>
            <pc:sldMk cId="3207999524" sldId="264"/>
            <ac:picMk id="30" creationId="{C3EADDBE-3C82-7B8C-BF51-2C98A56865DF}"/>
          </ac:picMkLst>
        </pc:picChg>
        <pc:picChg chg="del">
          <ac:chgData name="otmane khalil" userId="5e43b17c5df9c1a6" providerId="LiveId" clId="{B4312AD1-57D4-4C1F-843D-B31A8389821A}" dt="2022-12-21T21:09:00.283" v="735" actId="478"/>
          <ac:picMkLst>
            <pc:docMk/>
            <pc:sldMk cId="3207999524" sldId="264"/>
            <ac:picMk id="32" creationId="{049D7D5D-55C5-8BA7-4AB0-E23D1D38E78C}"/>
          </ac:picMkLst>
        </pc:picChg>
        <pc:picChg chg="del">
          <ac:chgData name="otmane khalil" userId="5e43b17c5df9c1a6" providerId="LiveId" clId="{B4312AD1-57D4-4C1F-843D-B31A8389821A}" dt="2022-12-21T21:08:58.342" v="734" actId="478"/>
          <ac:picMkLst>
            <pc:docMk/>
            <pc:sldMk cId="3207999524" sldId="264"/>
            <ac:picMk id="43" creationId="{04897204-2DD5-A002-3B76-1E9948353E1B}"/>
          </ac:picMkLst>
        </pc:picChg>
        <pc:cxnChg chg="del">
          <ac:chgData name="otmane khalil" userId="5e43b17c5df9c1a6" providerId="LiveId" clId="{B4312AD1-57D4-4C1F-843D-B31A8389821A}" dt="2022-12-21T21:09:04.649" v="737" actId="478"/>
          <ac:cxnSpMkLst>
            <pc:docMk/>
            <pc:sldMk cId="3207999524" sldId="264"/>
            <ac:cxnSpMk id="4" creationId="{F40A2A93-040A-07D9-C24C-91898D6B264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A7463-B404-D924-4FBE-860E0CEC6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ED2ADC-B063-6C03-F376-6D1E19EC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4F3684-230F-EA4D-8F2E-9889958E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6234D9-0EBE-D6F4-D934-938B1FAF3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45E3B5-7B8E-25FD-5DE3-9432804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5359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E93E4-7F41-7C22-424B-AE95F536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877ECD-7A76-D604-9A93-909E80F08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F4C32C-83F1-32F2-3912-73AE78D5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4606B8-BD6A-3599-5B78-28DDA3D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8F00C9-4010-1D4D-6059-6AFAD5FA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68976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EBFE75-2354-A61D-C242-77F3A7006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C9A80B-96C4-3F93-2EED-C78458E7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D9C249-8643-E304-5139-1D1C24D8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56F4A6-2221-5615-28C6-FCB02D45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342A-EAEA-1A95-3129-AE2CC5E7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7684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3C4EE-5264-A96A-5002-913B288F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D5D34-5EAD-5060-E598-52922852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9D3076-DFBB-BDBD-EA7B-11818ECC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849A1B-3E07-4334-CF02-0D15399F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D6CAD-1072-6F82-2D5A-595F8C1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5773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B2435-11EB-EEF6-B414-708099E8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91271-298A-4F9C-9024-4ADDF8815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DC1472-BF6A-B023-A09F-DE3F0090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EE12A1-DD1A-178E-60BF-1A285F6A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E38190-1711-F303-3B69-2EBAE24A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7127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3D2CD-BCC8-437A-5DCC-07240499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B297EF-FAB9-2935-4093-609E9B4B2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23E842-BAD5-B095-B262-4CA3F8110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70D000-55F3-DB81-3358-589F89DF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6C9AA-823D-056D-A0CA-1CE7D45A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FF2130-5660-E2D5-4C82-DE987E22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0512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A0693-DCA1-B8FE-6EBD-29CC78F4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9BCDE3-03A4-17B9-BEFC-D919940CC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53FDEF-D2A4-45F9-3959-E9B7B15FB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7C904D-65FA-43BD-3E06-F8B28CAA0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0CB882-577F-3D0C-032E-6A81A4F86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969254-ED33-E28E-A8C0-7B2615D3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892294-E765-5558-A1A0-FDDD683A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052532-5939-2B88-607A-9938A9CF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2283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E893A-0CB5-1571-2C31-9487D0DD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8E7F19-9B3D-1DC0-F90B-A6BE5638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CF7531-CA93-6517-45E1-93E0A91F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543ED5A-8F69-B717-162E-30D75707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23520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7BB1CA-DCC9-F8B7-3B59-04D9F7E1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4C0875-3294-1C2B-E7A7-9F3AAAEF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75967F-C52C-D3EF-5B8C-AE08DB15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575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9B36A-E174-EAB7-E8AA-EB0FD4CD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441607-1BD2-FE2A-5E98-3DCB9C14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A6FC46-427B-0A4F-B8E9-C39B551F9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C1F01D-69B5-B94C-4521-DDBED386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713C5D-F415-2E30-1670-0C15D3EC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851C99-6B64-AEA5-9DDB-401D04EB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4609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51EA6-2261-7ABD-8630-BDD6AF60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D99BFC-D5B7-E471-4A7B-6393F3243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62AB49-5A5B-566A-DFD8-D5F0A8AD9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718325-50FD-E82D-B8C1-862E67A2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E5864C-803D-14EC-47C0-0CCD734D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FD68D6-DEFB-C30B-54ED-BBF95908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03025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01305E-71DF-9848-8450-AA6C1F7E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E9D2F1-8011-B8FC-6510-97A020DD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A73976-F83C-27F6-0F13-87F4EB1C2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AC173-CE7F-4754-A091-B0D1E21EEE36}" type="datetimeFigureOut">
              <a:rPr lang="fr-MA" smtClean="0"/>
              <a:t>21/12/2022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04554F-BA3C-7DD0-D751-30DCCC6A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458B2A-89D9-2491-313F-CF0B5A60F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4682-555E-4A9D-9D7B-CDD98A80C66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65046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3555E38-14BF-D82B-C2F0-AA7A83463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3325"/>
            <a:ext cx="12192000" cy="675958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9920FC0-139C-FDA4-E1B4-20C8FDF115EA}"/>
              </a:ext>
            </a:extLst>
          </p:cNvPr>
          <p:cNvSpPr txBox="1">
            <a:spLocks/>
          </p:cNvSpPr>
          <p:nvPr/>
        </p:nvSpPr>
        <p:spPr>
          <a:xfrm>
            <a:off x="1441837" y="2374144"/>
            <a:ext cx="8964325" cy="142001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web avec </a:t>
            </a:r>
            <a:r>
              <a:rPr lang="fr-FR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</a:t>
            </a:r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Tailwindcss</a:t>
            </a:r>
            <a:endParaRPr lang="fr-MA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60;p29">
            <a:extLst>
              <a:ext uri="{FF2B5EF4-FFF2-40B4-BE49-F238E27FC236}">
                <a16:creationId xmlns:a16="http://schemas.microsoft.com/office/drawing/2014/main" id="{42C48F69-AB96-E33D-2415-6307D9ACB6C4}"/>
              </a:ext>
            </a:extLst>
          </p:cNvPr>
          <p:cNvSpPr txBox="1">
            <a:spLocks noGrp="1"/>
          </p:cNvSpPr>
          <p:nvPr/>
        </p:nvSpPr>
        <p:spPr>
          <a:xfrm>
            <a:off x="4206716" y="4067360"/>
            <a:ext cx="3434565" cy="9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+mj-lt"/>
              </a:rPr>
              <a:t>M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en" b="1" dirty="0">
                <a:solidFill>
                  <a:schemeClr val="bg1"/>
                </a:solidFill>
                <a:latin typeface="+mj-lt"/>
              </a:rPr>
              <a:t>ster Informatique Dicisionnelle 2022-2023</a:t>
            </a:r>
            <a:endParaRPr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D525CF8-F793-AA12-317E-798B7A04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7" y="227103"/>
            <a:ext cx="930722" cy="107591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8D9C7C-849D-76D2-6BD7-B6C2D2BC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392" y="163013"/>
            <a:ext cx="1150701" cy="1181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ZoneTexte 140">
            <a:extLst>
              <a:ext uri="{FF2B5EF4-FFF2-40B4-BE49-F238E27FC236}">
                <a16:creationId xmlns:a16="http://schemas.microsoft.com/office/drawing/2014/main" id="{83F18EC4-3100-F548-A11E-2ED2D53CEC8C}"/>
              </a:ext>
            </a:extLst>
          </p:cNvPr>
          <p:cNvSpPr txBox="1"/>
          <p:nvPr/>
        </p:nvSpPr>
        <p:spPr>
          <a:xfrm>
            <a:off x="3267707" y="384231"/>
            <a:ext cx="5082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Université Sultan Moulay Slimane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Faculté des Sciences et Techniques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Département Informatique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0010401-FA72-F3ED-4479-DD0D4B6E66E6}"/>
              </a:ext>
            </a:extLst>
          </p:cNvPr>
          <p:cNvSpPr txBox="1"/>
          <p:nvPr/>
        </p:nvSpPr>
        <p:spPr>
          <a:xfrm>
            <a:off x="9497544" y="4824193"/>
            <a:ext cx="2781172" cy="157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tamaran"/>
                <a:sym typeface="Catamaran"/>
              </a:rPr>
              <a:t>Réaliser par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tamaran"/>
                <a:sym typeface="Catamaran"/>
              </a:rPr>
              <a:t>Otmane Khalil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Catamaran"/>
              </a:rPr>
              <a:t>Hachadi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Catamaran"/>
              </a:rPr>
              <a:t> Zakaria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A6AF8DD-309B-977C-B930-F457B0192371}"/>
              </a:ext>
            </a:extLst>
          </p:cNvPr>
          <p:cNvSpPr txBox="1"/>
          <p:nvPr/>
        </p:nvSpPr>
        <p:spPr>
          <a:xfrm>
            <a:off x="646530" y="6073893"/>
            <a:ext cx="3667125" cy="646331"/>
          </a:xfrm>
          <a:prstGeom prst="rect">
            <a:avLst/>
          </a:prstGeom>
          <a:noFill/>
          <a:ln cap="flat">
            <a:noFill/>
          </a:ln>
        </p:spPr>
        <p:txBody>
          <a:bodyPr>
            <a:spAutoFit/>
          </a:bodyPr>
          <a:lstStyle/>
          <a:p>
            <a:pPr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/>
                <a:cs typeface="Times New Roman" pitchFamily="18"/>
              </a:rPr>
              <a:t>Encadre par :</a:t>
            </a:r>
          </a:p>
          <a:p>
            <a:pPr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/>
                <a:cs typeface="Times New Roman" pitchFamily="18"/>
              </a:rPr>
              <a:t>Pr. Driss Ait Omar</a:t>
            </a:r>
          </a:p>
        </p:txBody>
      </p:sp>
    </p:spTree>
    <p:extLst>
      <p:ext uri="{BB962C8B-B14F-4D97-AF65-F5344CB8AC3E}">
        <p14:creationId xmlns:p14="http://schemas.microsoft.com/office/powerpoint/2010/main" val="4479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DD6445E-218F-80AD-69E3-0D80494F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06"/>
            <a:ext cx="12192000" cy="31888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C01B44-4776-F834-6BED-58FA23105C83}"/>
              </a:ext>
            </a:extLst>
          </p:cNvPr>
          <p:cNvSpPr txBox="1"/>
          <p:nvPr/>
        </p:nvSpPr>
        <p:spPr>
          <a:xfrm>
            <a:off x="2909207" y="587828"/>
            <a:ext cx="6373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pour les annonces immobilières</a:t>
            </a:r>
            <a:endParaRPr lang="fr-MA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23E69B-58E5-97EF-A19C-7B2524045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4" y="1922291"/>
            <a:ext cx="3614057" cy="36140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E6A53A-5823-F6E9-1CFF-80A0C5953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49" y="2524635"/>
            <a:ext cx="3614057" cy="24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E9737E0-FB5A-22EE-1C94-3F3731202391}"/>
              </a:ext>
            </a:extLst>
          </p:cNvPr>
          <p:cNvSpPr/>
          <p:nvPr/>
        </p:nvSpPr>
        <p:spPr>
          <a:xfrm>
            <a:off x="4757057" y="348343"/>
            <a:ext cx="2721429" cy="979714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D6445E-218F-80AD-69E3-0D80494F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06"/>
            <a:ext cx="12192000" cy="31888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C01B44-4776-F834-6BED-58FA23105C83}"/>
              </a:ext>
            </a:extLst>
          </p:cNvPr>
          <p:cNvSpPr txBox="1"/>
          <p:nvPr/>
        </p:nvSpPr>
        <p:spPr>
          <a:xfrm>
            <a:off x="4622346" y="524216"/>
            <a:ext cx="294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Application</a:t>
            </a:r>
            <a:endParaRPr lang="fr-MA" sz="3200" b="1" dirty="0">
              <a:solidFill>
                <a:schemeClr val="bg1"/>
              </a:solidFill>
            </a:endParaRP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8740585A-526A-31F9-7345-0271F3CF91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76360" y="669473"/>
            <a:ext cx="729343" cy="2046514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266D0E15-7112-8BDE-DDE5-CD7ADA12B4B9}"/>
              </a:ext>
            </a:extLst>
          </p:cNvPr>
          <p:cNvCxnSpPr>
            <a:cxnSpLocks/>
          </p:cNvCxnSpPr>
          <p:nvPr/>
        </p:nvCxnSpPr>
        <p:spPr>
          <a:xfrm rot="5400000">
            <a:off x="4729842" y="669476"/>
            <a:ext cx="729343" cy="2046514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2172258-AA44-AD8D-4DAA-FB2AD6936E5F}"/>
              </a:ext>
            </a:extLst>
          </p:cNvPr>
          <p:cNvSpPr txBox="1"/>
          <p:nvPr/>
        </p:nvSpPr>
        <p:spPr>
          <a:xfrm>
            <a:off x="9144004" y="1692730"/>
            <a:ext cx="29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Client</a:t>
            </a:r>
            <a:endParaRPr lang="fr-MA" sz="24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196104-6D9A-0C0B-D7DB-B5308DD1DEA3}"/>
              </a:ext>
            </a:extLst>
          </p:cNvPr>
          <p:cNvSpPr txBox="1"/>
          <p:nvPr/>
        </p:nvSpPr>
        <p:spPr>
          <a:xfrm>
            <a:off x="46637" y="1692730"/>
            <a:ext cx="29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Annonceur</a:t>
            </a:r>
            <a:endParaRPr lang="fr-MA" sz="2400" b="1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DB8380A-BB6D-AF9A-16CA-7720C7D1536F}"/>
              </a:ext>
            </a:extLst>
          </p:cNvPr>
          <p:cNvCxnSpPr>
            <a:cxnSpLocks/>
          </p:cNvCxnSpPr>
          <p:nvPr/>
        </p:nvCxnSpPr>
        <p:spPr>
          <a:xfrm flipH="1">
            <a:off x="3047996" y="2568853"/>
            <a:ext cx="2" cy="4900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F4A420-0820-51BB-1201-EEF427866526}"/>
              </a:ext>
            </a:extLst>
          </p:cNvPr>
          <p:cNvSpPr txBox="1"/>
          <p:nvPr/>
        </p:nvSpPr>
        <p:spPr>
          <a:xfrm>
            <a:off x="1369554" y="3045417"/>
            <a:ext cx="3356884" cy="21268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Publier annonce d’immobilière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Spécifier le prix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La surface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Les chambres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Ajouter des photos</a:t>
            </a:r>
            <a:endParaRPr lang="fr-MA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A01EA96-7DAD-CC40-5807-A88ECA4E322F}"/>
              </a:ext>
            </a:extLst>
          </p:cNvPr>
          <p:cNvSpPr txBox="1"/>
          <p:nvPr/>
        </p:nvSpPr>
        <p:spPr>
          <a:xfrm>
            <a:off x="7509101" y="3058885"/>
            <a:ext cx="3356884" cy="129586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Trouver des logements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À louer ou à vendre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Contacter l’annonceur</a:t>
            </a:r>
            <a:endParaRPr lang="fr-MA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08579C3-1AA2-5B02-A2F2-285ED10E1F2F}"/>
              </a:ext>
            </a:extLst>
          </p:cNvPr>
          <p:cNvCxnSpPr>
            <a:cxnSpLocks/>
          </p:cNvCxnSpPr>
          <p:nvPr/>
        </p:nvCxnSpPr>
        <p:spPr>
          <a:xfrm flipH="1">
            <a:off x="9187543" y="2577157"/>
            <a:ext cx="2" cy="4900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057508B5-3D2E-F391-6187-1650AFC92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34" y="1395377"/>
            <a:ext cx="1701880" cy="14184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E2977A-1EDA-AC97-0219-6B6F0A64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67" y="960848"/>
            <a:ext cx="1832874" cy="18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0A2A93-040A-07D9-C24C-91898D6B264D}"/>
              </a:ext>
            </a:extLst>
          </p:cNvPr>
          <p:cNvCxnSpPr>
            <a:cxnSpLocks/>
          </p:cNvCxnSpPr>
          <p:nvPr/>
        </p:nvCxnSpPr>
        <p:spPr>
          <a:xfrm>
            <a:off x="0" y="707571"/>
            <a:ext cx="372291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D29352A-CD54-94C5-3ABA-6C785FE11D7C}"/>
              </a:ext>
            </a:extLst>
          </p:cNvPr>
          <p:cNvSpPr txBox="1"/>
          <p:nvPr/>
        </p:nvSpPr>
        <p:spPr>
          <a:xfrm>
            <a:off x="185057" y="13062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</a:rPr>
              <a:t>Le design de l’application :</a:t>
            </a:r>
            <a:endParaRPr lang="fr-MA" sz="2400" b="1" dirty="0">
              <a:solidFill>
                <a:srgbClr val="7030A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44AD79C-30D1-9C68-DD1D-5BF2E91D0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" y="4171086"/>
            <a:ext cx="3478501" cy="231876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3EADDBE-3C82-7B8C-BF51-2C98A568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55" y="4425338"/>
            <a:ext cx="3124138" cy="2082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49D7D5D-55C5-8BA7-4AB0-E23D1D38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7" y="951172"/>
            <a:ext cx="2143125" cy="214312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2E6F848-51F3-6B94-8E9A-E02730A76D70}"/>
              </a:ext>
            </a:extLst>
          </p:cNvPr>
          <p:cNvSpPr txBox="1"/>
          <p:nvPr/>
        </p:nvSpPr>
        <p:spPr>
          <a:xfrm>
            <a:off x="4101334" y="122796"/>
            <a:ext cx="222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7030A0"/>
                </a:solidFill>
              </a:rPr>
              <a:t>Adobe </a:t>
            </a:r>
            <a:r>
              <a:rPr lang="fr-FR" sz="3200" b="1" dirty="0" err="1">
                <a:solidFill>
                  <a:srgbClr val="7030A0"/>
                </a:solidFill>
              </a:rPr>
              <a:t>Xd</a:t>
            </a:r>
            <a:endParaRPr lang="fr-MA" sz="3200" b="1" dirty="0">
              <a:solidFill>
                <a:srgbClr val="7030A0"/>
              </a:solidFill>
            </a:endParaRPr>
          </a:p>
        </p:txBody>
      </p:sp>
      <p:grpSp>
        <p:nvGrpSpPr>
          <p:cNvPr id="36" name="Google Shape;340;p34">
            <a:extLst>
              <a:ext uri="{FF2B5EF4-FFF2-40B4-BE49-F238E27FC236}">
                <a16:creationId xmlns:a16="http://schemas.microsoft.com/office/drawing/2014/main" id="{E7AD35F6-EDC6-D43A-3B1A-318A95C12A43}"/>
              </a:ext>
            </a:extLst>
          </p:cNvPr>
          <p:cNvGrpSpPr/>
          <p:nvPr/>
        </p:nvGrpSpPr>
        <p:grpSpPr>
          <a:xfrm>
            <a:off x="3194987" y="1734038"/>
            <a:ext cx="5464086" cy="3443298"/>
            <a:chOff x="1177450" y="241631"/>
            <a:chExt cx="6173152" cy="3616776"/>
          </a:xfrm>
        </p:grpSpPr>
        <p:sp>
          <p:nvSpPr>
            <p:cNvPr id="37" name="Google Shape;341;p34">
              <a:extLst>
                <a:ext uri="{FF2B5EF4-FFF2-40B4-BE49-F238E27FC236}">
                  <a16:creationId xmlns:a16="http://schemas.microsoft.com/office/drawing/2014/main" id="{AAA90433-60F0-0E43-0B82-8526A584D273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42;p34">
              <a:extLst>
                <a:ext uri="{FF2B5EF4-FFF2-40B4-BE49-F238E27FC236}">
                  <a16:creationId xmlns:a16="http://schemas.microsoft.com/office/drawing/2014/main" id="{1B7DBAC4-AFA0-1E94-9EA6-18B5DE2124E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43;p34">
              <a:extLst>
                <a:ext uri="{FF2B5EF4-FFF2-40B4-BE49-F238E27FC236}">
                  <a16:creationId xmlns:a16="http://schemas.microsoft.com/office/drawing/2014/main" id="{288D694B-F2A3-2CBC-C6FE-D7CF3CCFA81A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44;p34">
              <a:extLst>
                <a:ext uri="{FF2B5EF4-FFF2-40B4-BE49-F238E27FC236}">
                  <a16:creationId xmlns:a16="http://schemas.microsoft.com/office/drawing/2014/main" id="{5E09D722-B21B-DE5F-BEC6-2EDCC37118D7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" name="Image 42">
            <a:extLst>
              <a:ext uri="{FF2B5EF4-FFF2-40B4-BE49-F238E27FC236}">
                <a16:creationId xmlns:a16="http://schemas.microsoft.com/office/drawing/2014/main" id="{04897204-2DD5-A002-3B76-1E9948353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2"/>
          <a:stretch/>
        </p:blipFill>
        <p:spPr>
          <a:xfrm rot="1077140">
            <a:off x="9209832" y="268449"/>
            <a:ext cx="2290192" cy="347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C33D66-A66D-003D-2210-24171AC01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229" y="1895119"/>
            <a:ext cx="4228572" cy="292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1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DD6445E-218F-80AD-69E3-0D80494F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06"/>
            <a:ext cx="12192000" cy="3188874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0A2A93-040A-07D9-C24C-91898D6B264D}"/>
              </a:ext>
            </a:extLst>
          </p:cNvPr>
          <p:cNvCxnSpPr>
            <a:cxnSpLocks/>
          </p:cNvCxnSpPr>
          <p:nvPr/>
        </p:nvCxnSpPr>
        <p:spPr>
          <a:xfrm>
            <a:off x="0" y="707571"/>
            <a:ext cx="372291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D29352A-CD54-94C5-3ABA-6C785FE11D7C}"/>
              </a:ext>
            </a:extLst>
          </p:cNvPr>
          <p:cNvSpPr txBox="1"/>
          <p:nvPr/>
        </p:nvSpPr>
        <p:spPr>
          <a:xfrm>
            <a:off x="185057" y="13062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</a:rPr>
              <a:t>Technologies de réalisation :</a:t>
            </a:r>
            <a:endParaRPr lang="fr-MA" sz="2400" b="1" dirty="0">
              <a:solidFill>
                <a:srgbClr val="7030A0"/>
              </a:solidFill>
            </a:endParaRPr>
          </a:p>
        </p:txBody>
      </p:sp>
      <p:sp>
        <p:nvSpPr>
          <p:cNvPr id="3" name="Google Shape;2309;p53">
            <a:extLst>
              <a:ext uri="{FF2B5EF4-FFF2-40B4-BE49-F238E27FC236}">
                <a16:creationId xmlns:a16="http://schemas.microsoft.com/office/drawing/2014/main" id="{FD0F421D-A402-0EB1-21A3-753C695DD069}"/>
              </a:ext>
            </a:extLst>
          </p:cNvPr>
          <p:cNvSpPr/>
          <p:nvPr/>
        </p:nvSpPr>
        <p:spPr>
          <a:xfrm>
            <a:off x="1348391" y="2608999"/>
            <a:ext cx="1290445" cy="108137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OUTILS</a:t>
            </a:r>
            <a:endParaRPr sz="1400" b="1"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" name="Google Shape;2311;p53">
            <a:extLst>
              <a:ext uri="{FF2B5EF4-FFF2-40B4-BE49-F238E27FC236}">
                <a16:creationId xmlns:a16="http://schemas.microsoft.com/office/drawing/2014/main" id="{82664825-DD03-97F9-03F3-657EB5B63396}"/>
              </a:ext>
            </a:extLst>
          </p:cNvPr>
          <p:cNvSpPr/>
          <p:nvPr/>
        </p:nvSpPr>
        <p:spPr>
          <a:xfrm>
            <a:off x="3020813" y="1852879"/>
            <a:ext cx="1867364" cy="5889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Back End</a:t>
            </a:r>
            <a:endParaRPr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" name="Google Shape;2320;p53">
            <a:extLst>
              <a:ext uri="{FF2B5EF4-FFF2-40B4-BE49-F238E27FC236}">
                <a16:creationId xmlns:a16="http://schemas.microsoft.com/office/drawing/2014/main" id="{D7F05A1B-BFA1-0BF0-0495-75D24912984A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268801" y="1856988"/>
            <a:ext cx="476825" cy="1027198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E25ACC5-82E6-65DF-77D0-12CE7B7F59FC}"/>
              </a:ext>
            </a:extLst>
          </p:cNvPr>
          <p:cNvCxnSpPr/>
          <p:nvPr/>
        </p:nvCxnSpPr>
        <p:spPr>
          <a:xfrm>
            <a:off x="5957274" y="1744109"/>
            <a:ext cx="0" cy="9630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5F50764-72BC-CA7B-1081-3BD9769C00A2}"/>
              </a:ext>
            </a:extLst>
          </p:cNvPr>
          <p:cNvCxnSpPr/>
          <p:nvPr/>
        </p:nvCxnSpPr>
        <p:spPr>
          <a:xfrm>
            <a:off x="5957274" y="1744109"/>
            <a:ext cx="51776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CC79D02-2914-B891-D669-EF690EFA3C54}"/>
              </a:ext>
            </a:extLst>
          </p:cNvPr>
          <p:cNvCxnSpPr/>
          <p:nvPr/>
        </p:nvCxnSpPr>
        <p:spPr>
          <a:xfrm>
            <a:off x="5957274" y="2707170"/>
            <a:ext cx="51776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10">
            <a:extLst>
              <a:ext uri="{FF2B5EF4-FFF2-40B4-BE49-F238E27FC236}">
                <a16:creationId xmlns:a16="http://schemas.microsoft.com/office/drawing/2014/main" id="{F7FC1DE2-A051-723A-CF30-7CE5F4A9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024" y="1979646"/>
            <a:ext cx="1218109" cy="39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013D3125-D311-1054-5C56-9BC604F63328}"/>
              </a:ext>
            </a:extLst>
          </p:cNvPr>
          <p:cNvCxnSpPr>
            <a:stCxn id="27" idx="1"/>
          </p:cNvCxnSpPr>
          <p:nvPr/>
        </p:nvCxnSpPr>
        <p:spPr>
          <a:xfrm rot="10800000">
            <a:off x="7376478" y="1725539"/>
            <a:ext cx="687547" cy="45115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1951C68B-BC41-492F-C5D9-9153D56A7F2D}"/>
              </a:ext>
            </a:extLst>
          </p:cNvPr>
          <p:cNvCxnSpPr>
            <a:stCxn id="27" idx="1"/>
          </p:cNvCxnSpPr>
          <p:nvPr/>
        </p:nvCxnSpPr>
        <p:spPr>
          <a:xfrm rot="10800000" flipV="1">
            <a:off x="7376478" y="2176692"/>
            <a:ext cx="687547" cy="417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30370102-5C4A-5CCC-E409-44B98C8CF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8" y="2257311"/>
            <a:ext cx="1069098" cy="801824"/>
          </a:xfrm>
          <a:prstGeom prst="rect">
            <a:avLst/>
          </a:prstGeom>
        </p:spPr>
      </p:pic>
      <p:cxnSp>
        <p:nvCxnSpPr>
          <p:cNvPr id="25" name="Google Shape;2320;p53">
            <a:extLst>
              <a:ext uri="{FF2B5EF4-FFF2-40B4-BE49-F238E27FC236}">
                <a16:creationId xmlns:a16="http://schemas.microsoft.com/office/drawing/2014/main" id="{974C636D-B725-C07F-F602-08AF03CDA5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8802" y="1856989"/>
            <a:ext cx="476825" cy="1027198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Google Shape;2325;p53">
            <a:extLst>
              <a:ext uri="{FF2B5EF4-FFF2-40B4-BE49-F238E27FC236}">
                <a16:creationId xmlns:a16="http://schemas.microsoft.com/office/drawing/2014/main" id="{E28CB1DC-D6FF-1121-526D-196F694998EC}"/>
              </a:ext>
            </a:extLst>
          </p:cNvPr>
          <p:cNvCxnSpPr>
            <a:cxnSpLocks/>
          </p:cNvCxnSpPr>
          <p:nvPr/>
        </p:nvCxnSpPr>
        <p:spPr>
          <a:xfrm>
            <a:off x="4888177" y="2147345"/>
            <a:ext cx="1069095" cy="15477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1F72F11-4662-6E7C-F7E6-C97B44BFB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21" y="1220631"/>
            <a:ext cx="1443691" cy="902307"/>
          </a:xfrm>
          <a:prstGeom prst="rect">
            <a:avLst/>
          </a:prstGeom>
        </p:spPr>
      </p:pic>
      <p:cxnSp>
        <p:nvCxnSpPr>
          <p:cNvPr id="36" name="Google Shape;2320;p53">
            <a:extLst>
              <a:ext uri="{FF2B5EF4-FFF2-40B4-BE49-F238E27FC236}">
                <a16:creationId xmlns:a16="http://schemas.microsoft.com/office/drawing/2014/main" id="{FC6705BA-F2D8-EE2E-3688-595C28D3C6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8802" y="1856987"/>
            <a:ext cx="476825" cy="1027198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Google Shape;2320;p53">
            <a:extLst>
              <a:ext uri="{FF2B5EF4-FFF2-40B4-BE49-F238E27FC236}">
                <a16:creationId xmlns:a16="http://schemas.microsoft.com/office/drawing/2014/main" id="{D33B3BE1-2382-2F29-6F85-75A4808513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8803" y="1856988"/>
            <a:ext cx="476825" cy="1027198"/>
          </a:xfrm>
          <a:prstGeom prst="bentConnector2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Picture 2">
            <a:extLst>
              <a:ext uri="{FF2B5EF4-FFF2-40B4-BE49-F238E27FC236}">
                <a16:creationId xmlns:a16="http://schemas.microsoft.com/office/drawing/2014/main" id="{7509BF89-8EAA-5F48-93B9-0A59E18B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55" y="3193508"/>
            <a:ext cx="1082597" cy="83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BE622584-6DF7-2E7D-5FD1-0A006141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60" y="4570504"/>
            <a:ext cx="772657" cy="80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172A0EBF-5A2D-68D7-DB37-EFF84B31E117}"/>
              </a:ext>
            </a:extLst>
          </p:cNvPr>
          <p:cNvCxnSpPr>
            <a:cxnSpLocks/>
          </p:cNvCxnSpPr>
          <p:nvPr/>
        </p:nvCxnSpPr>
        <p:spPr>
          <a:xfrm rot="10800000">
            <a:off x="7720251" y="4993879"/>
            <a:ext cx="1272514" cy="686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Picture 2">
            <a:extLst>
              <a:ext uri="{FF2B5EF4-FFF2-40B4-BE49-F238E27FC236}">
                <a16:creationId xmlns:a16="http://schemas.microsoft.com/office/drawing/2014/main" id="{CCD5FC60-1A79-B29D-80BC-E58A4677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64" y="3365769"/>
            <a:ext cx="756231" cy="5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09401974-52A3-2B8B-57B5-AB3EFBA3759E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080727" y="3509387"/>
            <a:ext cx="566504" cy="81896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Google Shape;2322;p53">
            <a:extLst>
              <a:ext uri="{FF2B5EF4-FFF2-40B4-BE49-F238E27FC236}">
                <a16:creationId xmlns:a16="http://schemas.microsoft.com/office/drawing/2014/main" id="{BA70A05A-40F1-8928-8670-F672B594E820}"/>
              </a:ext>
            </a:extLst>
          </p:cNvPr>
          <p:cNvCxnSpPr>
            <a:cxnSpLocks/>
          </p:cNvCxnSpPr>
          <p:nvPr/>
        </p:nvCxnSpPr>
        <p:spPr>
          <a:xfrm rot="10800000">
            <a:off x="4888177" y="4519738"/>
            <a:ext cx="1750178" cy="453893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D681FF78-D193-D51B-61EA-F2AEE5707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65" y="4401709"/>
            <a:ext cx="1124662" cy="1124662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143864D-E0C3-B220-4547-1608D215F8F1}"/>
              </a:ext>
            </a:extLst>
          </p:cNvPr>
          <p:cNvCxnSpPr/>
          <p:nvPr/>
        </p:nvCxnSpPr>
        <p:spPr>
          <a:xfrm>
            <a:off x="5957274" y="1744107"/>
            <a:ext cx="0" cy="9630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814DF17-CB06-690B-157D-B39A8D09C602}"/>
              </a:ext>
            </a:extLst>
          </p:cNvPr>
          <p:cNvCxnSpPr/>
          <p:nvPr/>
        </p:nvCxnSpPr>
        <p:spPr>
          <a:xfrm>
            <a:off x="5957274" y="2707168"/>
            <a:ext cx="51776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7B06A8D0-F4B5-7F46-331B-7902E511DD18}"/>
              </a:ext>
            </a:extLst>
          </p:cNvPr>
          <p:cNvCxnSpPr/>
          <p:nvPr/>
        </p:nvCxnSpPr>
        <p:spPr>
          <a:xfrm rot="10800000" flipV="1">
            <a:off x="7376478" y="2176690"/>
            <a:ext cx="687547" cy="41714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Google Shape;2322;p53">
            <a:extLst>
              <a:ext uri="{FF2B5EF4-FFF2-40B4-BE49-F238E27FC236}">
                <a16:creationId xmlns:a16="http://schemas.microsoft.com/office/drawing/2014/main" id="{4A5EE84C-02B8-6770-E397-C36369EA1D87}"/>
              </a:ext>
            </a:extLst>
          </p:cNvPr>
          <p:cNvCxnSpPr>
            <a:cxnSpLocks/>
          </p:cNvCxnSpPr>
          <p:nvPr/>
        </p:nvCxnSpPr>
        <p:spPr>
          <a:xfrm flipV="1">
            <a:off x="4886679" y="3641497"/>
            <a:ext cx="1750178" cy="887863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Google Shape;2321;p53">
            <a:extLst>
              <a:ext uri="{FF2B5EF4-FFF2-40B4-BE49-F238E27FC236}">
                <a16:creationId xmlns:a16="http://schemas.microsoft.com/office/drawing/2014/main" id="{781BEE9F-9772-9933-33FD-DCE6ED0A0D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8614" y="3511959"/>
            <a:ext cx="738395" cy="1027198"/>
          </a:xfrm>
          <a:prstGeom prst="bentConnector2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2310;p53">
            <a:extLst>
              <a:ext uri="{FF2B5EF4-FFF2-40B4-BE49-F238E27FC236}">
                <a16:creationId xmlns:a16="http://schemas.microsoft.com/office/drawing/2014/main" id="{74D15B68-2509-25F8-57B1-875B65474149}"/>
              </a:ext>
            </a:extLst>
          </p:cNvPr>
          <p:cNvSpPr/>
          <p:nvPr/>
        </p:nvSpPr>
        <p:spPr>
          <a:xfrm>
            <a:off x="3020813" y="4183384"/>
            <a:ext cx="1867364" cy="5889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Front End</a:t>
            </a:r>
            <a:endParaRPr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1202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DD6445E-218F-80AD-69E3-0D80494F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06"/>
            <a:ext cx="12192000" cy="3188874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0A2A93-040A-07D9-C24C-91898D6B264D}"/>
              </a:ext>
            </a:extLst>
          </p:cNvPr>
          <p:cNvCxnSpPr>
            <a:cxnSpLocks/>
          </p:cNvCxnSpPr>
          <p:nvPr/>
        </p:nvCxnSpPr>
        <p:spPr>
          <a:xfrm>
            <a:off x="0" y="707571"/>
            <a:ext cx="372291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D29352A-CD54-94C5-3ABA-6C785FE11D7C}"/>
              </a:ext>
            </a:extLst>
          </p:cNvPr>
          <p:cNvSpPr txBox="1"/>
          <p:nvPr/>
        </p:nvSpPr>
        <p:spPr>
          <a:xfrm>
            <a:off x="185057" y="13062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</a:rPr>
              <a:t>Framework </a:t>
            </a:r>
            <a:r>
              <a:rPr lang="fr-FR" sz="2400" b="1" dirty="0" err="1">
                <a:solidFill>
                  <a:srgbClr val="7030A0"/>
                </a:solidFill>
              </a:rPr>
              <a:t>Tailwindcss</a:t>
            </a:r>
            <a:r>
              <a:rPr lang="fr-FR" sz="2400" b="1" dirty="0">
                <a:solidFill>
                  <a:srgbClr val="7030A0"/>
                </a:solidFill>
              </a:rPr>
              <a:t> :</a:t>
            </a:r>
            <a:endParaRPr lang="fr-MA" sz="2400" b="1" dirty="0">
              <a:solidFill>
                <a:srgbClr val="7030A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6706B3-5A6E-E1DF-E33A-BE1D8FA339B8}"/>
              </a:ext>
            </a:extLst>
          </p:cNvPr>
          <p:cNvSpPr txBox="1"/>
          <p:nvPr/>
        </p:nvSpPr>
        <p:spPr>
          <a:xfrm>
            <a:off x="469231" y="1038507"/>
            <a:ext cx="113505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 err="1">
                <a:solidFill>
                  <a:srgbClr val="6E6E6E"/>
                </a:solidFill>
                <a:effectLst/>
                <a:latin typeface="Open Sans" panose="020B0604020202020204" pitchFamily="34" charset="0"/>
              </a:rPr>
              <a:t>Tailwind</a:t>
            </a:r>
            <a:r>
              <a:rPr lang="fr-FR" sz="1600" b="1" i="0" dirty="0">
                <a:solidFill>
                  <a:srgbClr val="6E6E6E"/>
                </a:solidFill>
                <a:effectLst/>
                <a:latin typeface="Open Sans" panose="020B0604020202020204" pitchFamily="34" charset="0"/>
              </a:rPr>
              <a:t> CSS</a:t>
            </a:r>
            <a:r>
              <a:rPr lang="fr-FR" sz="1600" b="0" i="0" dirty="0">
                <a:solidFill>
                  <a:srgbClr val="6E6E6E"/>
                </a:solidFill>
                <a:effectLst/>
                <a:latin typeface="Open Sans" panose="020B0604020202020204" pitchFamily="34" charset="0"/>
              </a:rPr>
              <a:t> est un Framework permettant aux développeurs de personnaliser totalement et simplement le design de leur application ou de leur site web. </a:t>
            </a:r>
          </a:p>
          <a:p>
            <a:r>
              <a:rPr lang="fr-FR" sz="1600" b="0" i="0" dirty="0">
                <a:solidFill>
                  <a:srgbClr val="6E6E6E"/>
                </a:solidFill>
                <a:effectLst/>
                <a:latin typeface="Open Sans" panose="020B0604020202020204" pitchFamily="34" charset="0"/>
              </a:rPr>
              <a:t>Avec ce </a:t>
            </a:r>
            <a:r>
              <a:rPr lang="fr-FR" sz="1600" b="1" i="0" dirty="0">
                <a:solidFill>
                  <a:srgbClr val="6E6E6E"/>
                </a:solidFill>
                <a:effectLst/>
                <a:latin typeface="Open Sans" panose="020B0604020202020204" pitchFamily="34" charset="0"/>
              </a:rPr>
              <a:t>Framework CSS</a:t>
            </a:r>
            <a:r>
              <a:rPr lang="fr-FR" sz="1600" b="0" i="0" dirty="0">
                <a:solidFill>
                  <a:srgbClr val="6E6E6E"/>
                </a:solidFill>
                <a:effectLst/>
                <a:latin typeface="Open Sans" panose="020B0604020202020204" pitchFamily="34" charset="0"/>
              </a:rPr>
              <a:t>, il est possible de créer un design d’interface au sein même du fichier HTML.</a:t>
            </a:r>
          </a:p>
          <a:p>
            <a:r>
              <a:rPr lang="fr-FR" sz="1600" dirty="0">
                <a:solidFill>
                  <a:srgbClr val="6E6E6E"/>
                </a:solidFill>
                <a:latin typeface="Open Sans" panose="020B0604020202020204" pitchFamily="34" charset="0"/>
              </a:rPr>
              <a:t>Il fournit aux utilisateurs des classes CSS prédéfinies qui peuvent utilisées pour définir des composants et des designs de manière indépendante. </a:t>
            </a:r>
          </a:p>
          <a:p>
            <a:endParaRPr lang="fr-FR" sz="1600" dirty="0">
              <a:solidFill>
                <a:srgbClr val="6E6E6E"/>
              </a:solidFill>
              <a:latin typeface="Open Sans" panose="020B0604020202020204" pitchFamily="34" charset="0"/>
            </a:endParaRPr>
          </a:p>
          <a:p>
            <a:r>
              <a:rPr lang="fr-FR" sz="1600" dirty="0">
                <a:solidFill>
                  <a:srgbClr val="6E6E6E"/>
                </a:solidFill>
                <a:latin typeface="Open Sans" panose="020B0604020202020204" pitchFamily="34" charset="0"/>
              </a:rPr>
              <a:t>Pour utiliser </a:t>
            </a:r>
            <a:r>
              <a:rPr lang="fr-FR" sz="1600" b="1" dirty="0" err="1">
                <a:solidFill>
                  <a:srgbClr val="6E6E6E"/>
                </a:solidFill>
                <a:latin typeface="Open Sans" panose="020B0604020202020204" pitchFamily="34" charset="0"/>
              </a:rPr>
              <a:t>Tailwind</a:t>
            </a:r>
            <a:r>
              <a:rPr lang="fr-FR" sz="1600" dirty="0">
                <a:solidFill>
                  <a:srgbClr val="6E6E6E"/>
                </a:solidFill>
                <a:latin typeface="Open Sans" panose="020B0604020202020204" pitchFamily="34" charset="0"/>
              </a:rPr>
              <a:t> il suffit d’appeler au class CSS prédéfinie dans le fichier HTML comme ceci :</a:t>
            </a:r>
            <a:endParaRPr lang="fr-MA" sz="16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6B5C33-0AEA-8FB7-1E0F-D70FEE8C6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83" y="3245935"/>
            <a:ext cx="5991331" cy="8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2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DD6445E-218F-80AD-69E3-0D80494F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06"/>
            <a:ext cx="12192000" cy="3188874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0A2A93-040A-07D9-C24C-91898D6B264D}"/>
              </a:ext>
            </a:extLst>
          </p:cNvPr>
          <p:cNvCxnSpPr>
            <a:cxnSpLocks/>
          </p:cNvCxnSpPr>
          <p:nvPr/>
        </p:nvCxnSpPr>
        <p:spPr>
          <a:xfrm>
            <a:off x="0" y="707571"/>
            <a:ext cx="372291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D29352A-CD54-94C5-3ABA-6C785FE11D7C}"/>
              </a:ext>
            </a:extLst>
          </p:cNvPr>
          <p:cNvSpPr txBox="1"/>
          <p:nvPr/>
        </p:nvSpPr>
        <p:spPr>
          <a:xfrm>
            <a:off x="185057" y="130627"/>
            <a:ext cx="48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</a:rPr>
              <a:t>Framework </a:t>
            </a:r>
            <a:r>
              <a:rPr lang="fr-FR" sz="2400" b="1" dirty="0" err="1">
                <a:solidFill>
                  <a:srgbClr val="7030A0"/>
                </a:solidFill>
              </a:rPr>
              <a:t>Tailwindcss</a:t>
            </a:r>
            <a:r>
              <a:rPr lang="fr-FR" sz="2400" b="1" dirty="0">
                <a:solidFill>
                  <a:srgbClr val="7030A0"/>
                </a:solidFill>
              </a:rPr>
              <a:t> :   </a:t>
            </a:r>
            <a:r>
              <a:rPr lang="fr-FR" sz="2400" dirty="0">
                <a:solidFill>
                  <a:srgbClr val="7030A0"/>
                </a:solidFill>
              </a:rPr>
              <a:t>Exemple</a:t>
            </a:r>
            <a:endParaRPr lang="fr-MA" sz="2400" dirty="0">
              <a:solidFill>
                <a:srgbClr val="7030A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0E0AAB-F011-891F-FBE0-10FD9DBE7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1" y="1838897"/>
            <a:ext cx="5312139" cy="28312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823A27-C21F-787C-A1F5-0DD60DF6F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33" y="1838897"/>
            <a:ext cx="3811764" cy="37918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3BE71F-F844-CD26-FBD6-81A421E42DB0}"/>
              </a:ext>
            </a:extLst>
          </p:cNvPr>
          <p:cNvSpPr txBox="1"/>
          <p:nvPr/>
        </p:nvSpPr>
        <p:spPr>
          <a:xfrm>
            <a:off x="783860" y="1330875"/>
            <a:ext cx="227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6E6E6E"/>
                </a:solidFill>
                <a:latin typeface="Open Sans" panose="020B0606030504020204" pitchFamily="34" charset="0"/>
              </a:rPr>
              <a:t>L</a:t>
            </a:r>
            <a:r>
              <a:rPr lang="fr-MA" b="1" dirty="0">
                <a:solidFill>
                  <a:srgbClr val="6E6E6E"/>
                </a:solidFill>
                <a:latin typeface="Open Sans" panose="020B0606030504020204" pitchFamily="34" charset="0"/>
              </a:rPr>
              <a:t>e code HTML</a:t>
            </a:r>
            <a:endParaRPr lang="fr-M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A54130-EB63-F96F-47F5-D33821B20A7E}"/>
              </a:ext>
            </a:extLst>
          </p:cNvPr>
          <p:cNvSpPr txBox="1"/>
          <p:nvPr/>
        </p:nvSpPr>
        <p:spPr>
          <a:xfrm>
            <a:off x="6942424" y="1330875"/>
            <a:ext cx="227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6E6E6E"/>
                </a:solidFill>
                <a:latin typeface="Open Sans" panose="020B0606030504020204" pitchFamily="34" charset="0"/>
              </a:rPr>
              <a:t>L</a:t>
            </a:r>
            <a:r>
              <a:rPr lang="fr-MA" b="1" dirty="0">
                <a:solidFill>
                  <a:srgbClr val="6E6E6E"/>
                </a:solidFill>
                <a:latin typeface="Open Sans" panose="020B0606030504020204" pitchFamily="34" charset="0"/>
              </a:rPr>
              <a:t>e résultat</a:t>
            </a:r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412470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DD6445E-218F-80AD-69E3-0D80494F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06"/>
            <a:ext cx="12192000" cy="3188874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0A2A93-040A-07D9-C24C-91898D6B264D}"/>
              </a:ext>
            </a:extLst>
          </p:cNvPr>
          <p:cNvCxnSpPr>
            <a:cxnSpLocks/>
          </p:cNvCxnSpPr>
          <p:nvPr/>
        </p:nvCxnSpPr>
        <p:spPr>
          <a:xfrm>
            <a:off x="0" y="707571"/>
            <a:ext cx="372291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D29352A-CD54-94C5-3ABA-6C785FE11D7C}"/>
              </a:ext>
            </a:extLst>
          </p:cNvPr>
          <p:cNvSpPr txBox="1"/>
          <p:nvPr/>
        </p:nvSpPr>
        <p:spPr>
          <a:xfrm>
            <a:off x="185057" y="130627"/>
            <a:ext cx="570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</a:rPr>
              <a:t>Framework </a:t>
            </a:r>
            <a:r>
              <a:rPr lang="fr-FR" sz="2400" b="1" dirty="0" err="1">
                <a:solidFill>
                  <a:srgbClr val="7030A0"/>
                </a:solidFill>
              </a:rPr>
              <a:t>Tailwindcss</a:t>
            </a:r>
            <a:r>
              <a:rPr lang="fr-FR" sz="2400" b="1" dirty="0">
                <a:solidFill>
                  <a:srgbClr val="7030A0"/>
                </a:solidFill>
              </a:rPr>
              <a:t> :   </a:t>
            </a:r>
            <a:r>
              <a:rPr lang="fr-FR" sz="2400" dirty="0">
                <a:solidFill>
                  <a:srgbClr val="7030A0"/>
                </a:solidFill>
              </a:rPr>
              <a:t>L’installation</a:t>
            </a:r>
            <a:r>
              <a:rPr lang="fr-FR" sz="2400" b="1" dirty="0">
                <a:solidFill>
                  <a:srgbClr val="7030A0"/>
                </a:solidFill>
              </a:rPr>
              <a:t> </a:t>
            </a:r>
            <a:endParaRPr lang="fr-MA" sz="2400" b="1" dirty="0">
              <a:solidFill>
                <a:srgbClr val="7030A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255E03-1FA7-76C7-CE98-4D35B1CA8EB1}"/>
              </a:ext>
            </a:extLst>
          </p:cNvPr>
          <p:cNvSpPr txBox="1"/>
          <p:nvPr/>
        </p:nvSpPr>
        <p:spPr>
          <a:xfrm>
            <a:off x="1220002" y="1085868"/>
            <a:ext cx="158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b="1" i="0" dirty="0">
                <a:solidFill>
                  <a:srgbClr val="6E6E6E"/>
                </a:solidFill>
                <a:effectLst/>
                <a:latin typeface="Open Sans" panose="020B0606030504020204" pitchFamily="34" charset="0"/>
              </a:rPr>
              <a:t>Via CDN</a:t>
            </a:r>
            <a:endParaRPr lang="fr-M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29EA73-9842-558A-12CA-40BE267F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73" y="1012709"/>
            <a:ext cx="6531771" cy="160663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FB27216-C528-042C-12C4-D2B661EFD32C}"/>
              </a:ext>
            </a:extLst>
          </p:cNvPr>
          <p:cNvSpPr txBox="1"/>
          <p:nvPr/>
        </p:nvSpPr>
        <p:spPr>
          <a:xfrm>
            <a:off x="1354755" y="3244334"/>
            <a:ext cx="1446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MA" b="1" i="0" dirty="0">
                <a:solidFill>
                  <a:srgbClr val="6E6E6E"/>
                </a:solidFill>
                <a:effectLst/>
                <a:latin typeface="Open Sans" panose="020B0606030504020204" pitchFamily="34" charset="0"/>
              </a:rPr>
              <a:t>Via </a:t>
            </a:r>
            <a:r>
              <a:rPr lang="fr-MA" b="1" i="0" dirty="0" err="1">
                <a:solidFill>
                  <a:srgbClr val="6E6E6E"/>
                </a:solidFill>
                <a:effectLst/>
                <a:latin typeface="Open Sans" panose="020B0606030504020204" pitchFamily="34" charset="0"/>
              </a:rPr>
              <a:t>npm</a:t>
            </a:r>
            <a:endParaRPr lang="fr-MA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D70DB93-AC2D-3238-2DFE-7B2F0657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73" y="3160402"/>
            <a:ext cx="5329670" cy="10782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73314DB-E50C-82BE-8751-2EE377A6A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08" y="4564700"/>
            <a:ext cx="6233784" cy="12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01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192</Words>
  <Application>Microsoft Office PowerPoint</Application>
  <PresentationFormat>Grand écran</PresentationFormat>
  <Paragraphs>40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DM Sans</vt:lpstr>
      <vt:lpstr>Open Sans</vt:lpstr>
      <vt:lpstr>Times New Roman</vt:lpstr>
      <vt:lpstr>Viga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otmane khalil</dc:creator>
  <cp:lastModifiedBy>otmane khalil</cp:lastModifiedBy>
  <cp:revision>1</cp:revision>
  <dcterms:created xsi:type="dcterms:W3CDTF">2022-12-21T10:57:44Z</dcterms:created>
  <dcterms:modified xsi:type="dcterms:W3CDTF">2022-12-21T21:09:24Z</dcterms:modified>
</cp:coreProperties>
</file>